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3090" y="-84"/>
      </p:cViewPr>
      <p:guideLst>
        <p:guide orient="horz" pos="3836"/>
        <p:guide pos="28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3783478"/>
            <a:ext cx="7764304" cy="26106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1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66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2494" y="487738"/>
            <a:ext cx="2055257" cy="10391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724" y="487738"/>
            <a:ext cx="6013529" cy="1039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9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7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0" y="7826329"/>
            <a:ext cx="7764304" cy="24189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0" y="5162108"/>
            <a:ext cx="7764304" cy="2664221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2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724" y="2841838"/>
            <a:ext cx="4034393" cy="803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358" y="2841838"/>
            <a:ext cx="4034393" cy="8037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974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726247"/>
            <a:ext cx="4035979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4" y="3862417"/>
            <a:ext cx="4035979" cy="7017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7" y="2726247"/>
            <a:ext cx="4037565" cy="11361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7" y="3862417"/>
            <a:ext cx="4037565" cy="70171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20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32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82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4916"/>
            <a:ext cx="3005179" cy="20637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6" y="484918"/>
            <a:ext cx="5106425" cy="1039469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4" y="2548632"/>
            <a:ext cx="3005179" cy="8330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43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1" y="8525510"/>
            <a:ext cx="5480685" cy="10064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1" y="9531995"/>
            <a:ext cx="5480685" cy="14293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55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38"/>
            <a:ext cx="8221028" cy="8037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A9A76-6C64-4B0D-A65D-FD687D8B99F2}" type="datetimeFigureOut">
              <a:rPr lang="en-US" smtClean="0"/>
              <a:t>6/3/2019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6" y="11288408"/>
            <a:ext cx="2892584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B4429-8D54-42D2-BE0F-07C7FB731D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7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4837" y="222250"/>
            <a:ext cx="7764304" cy="261065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6700" b="1" dirty="0" smtClean="0"/>
              <a:t>EMERGENCY </a:t>
            </a:r>
            <a:r>
              <a:rPr lang="en-US" sz="6700" b="1" dirty="0"/>
              <a:t>COMMUNICATIONS</a:t>
            </a:r>
            <a:br>
              <a:rPr lang="en-US" sz="6700" b="1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The </a:t>
            </a:r>
            <a:r>
              <a:rPr lang="en-US" sz="2700" dirty="0"/>
              <a:t>nearest available telephone that can be used 24/7 to call for help is </a:t>
            </a:r>
            <a:r>
              <a:rPr lang="en-US" sz="2700" dirty="0" smtClean="0"/>
              <a:t>at: Kwik Trip in Holmen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dirty="0"/>
              <a:t>Here is how to get to the nearest </a:t>
            </a:r>
            <a:r>
              <a:rPr lang="en-US" sz="2700" dirty="0" smtClean="0"/>
              <a:t>phone available 24/7</a:t>
            </a:r>
            <a:endParaRPr lang="en-US" sz="27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28637" y="4641850"/>
            <a:ext cx="8077200" cy="4572000"/>
          </a:xfrm>
        </p:spPr>
        <p:txBody>
          <a:bodyPr>
            <a:noAutofit/>
          </a:bodyPr>
          <a:lstStyle/>
          <a:p>
            <a:pPr fontAlgn="base"/>
            <a:r>
              <a:rPr lang="en-US" sz="2000" b="1" dirty="0">
                <a:solidFill>
                  <a:schemeClr val="tx1"/>
                </a:solidFill>
              </a:rPr>
              <a:t>Champions Riverside Resort</a:t>
            </a:r>
          </a:p>
          <a:p>
            <a:pPr fontAlgn="t"/>
            <a:r>
              <a:rPr lang="en-US" sz="2000" b="1" dirty="0">
                <a:solidFill>
                  <a:schemeClr val="tx1"/>
                </a:solidFill>
              </a:rPr>
              <a:t>W16751 Pow Wow Ln, Galesville, WI 54630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Head west on Pow Wow Ln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0.3 mi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Turn right to stay on Pow Wow Ln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390 </a:t>
            </a:r>
            <a:r>
              <a:rPr lang="en-US" sz="2000" b="1" dirty="0" err="1">
                <a:solidFill>
                  <a:schemeClr val="tx1"/>
                </a:solidFill>
              </a:rPr>
              <a:t>ft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Turn left at Co Rd AA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98 </a:t>
            </a:r>
            <a:r>
              <a:rPr lang="en-US" sz="2000" b="1" dirty="0" err="1">
                <a:solidFill>
                  <a:schemeClr val="tx1"/>
                </a:solidFill>
              </a:rPr>
              <a:t>ft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Turn left onto US-53 S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8.9 mi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Take the WI-35 S exit toward Holmen </a:t>
            </a:r>
            <a:r>
              <a:rPr lang="en-US" sz="2000" b="1" dirty="0" err="1">
                <a:solidFill>
                  <a:schemeClr val="tx1"/>
                </a:solidFill>
              </a:rPr>
              <a:t>Dr</a:t>
            </a:r>
            <a:endParaRPr lang="en-US" sz="2000" b="1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0.4 mi</a:t>
            </a:r>
          </a:p>
          <a:p>
            <a:pPr fontAlgn="t"/>
            <a:r>
              <a:rPr lang="en-US" sz="2000" b="1" dirty="0">
                <a:solidFill>
                  <a:schemeClr val="tx1"/>
                </a:solidFill>
              </a:rPr>
              <a:t>Turn left onto WI-35 N/S Holmen </a:t>
            </a:r>
            <a:r>
              <a:rPr lang="en-US" sz="2000" b="1" dirty="0" err="1">
                <a:solidFill>
                  <a:schemeClr val="tx1"/>
                </a:solidFill>
              </a:rPr>
              <a:t>Dr</a:t>
            </a:r>
            <a:endParaRPr lang="en-US" sz="2000" b="1" dirty="0">
              <a:solidFill>
                <a:schemeClr val="tx1"/>
              </a:solidFill>
            </a:endParaRPr>
          </a:p>
          <a:p>
            <a:pPr fontAlgn="ctr"/>
            <a:r>
              <a:rPr lang="en-US" sz="2000" b="1" dirty="0">
                <a:solidFill>
                  <a:schemeClr val="tx1"/>
                </a:solidFill>
              </a:rPr>
              <a:t> Destination will be on the left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0.7 mi</a:t>
            </a:r>
          </a:p>
          <a:p>
            <a:pPr fontAlgn="base"/>
            <a:r>
              <a:rPr lang="en-US" sz="2000" b="1" dirty="0">
                <a:solidFill>
                  <a:schemeClr val="tx1"/>
                </a:solidFill>
              </a:rPr>
              <a:t>Kwik Trip #311</a:t>
            </a:r>
          </a:p>
          <a:p>
            <a:pPr fontAlgn="t"/>
            <a:r>
              <a:rPr lang="en-US" sz="2000" b="1" dirty="0">
                <a:solidFill>
                  <a:schemeClr val="tx1"/>
                </a:solidFill>
              </a:rPr>
              <a:t>1550 S Holmen </a:t>
            </a:r>
            <a:r>
              <a:rPr lang="en-US" sz="2000" b="1" dirty="0" err="1">
                <a:solidFill>
                  <a:schemeClr val="tx1"/>
                </a:solidFill>
              </a:rPr>
              <a:t>Dr</a:t>
            </a:r>
            <a:r>
              <a:rPr lang="en-US" sz="2000" b="1" dirty="0">
                <a:solidFill>
                  <a:schemeClr val="tx1"/>
                </a:solidFill>
              </a:rPr>
              <a:t>, Holmen, WI 54636</a:t>
            </a:r>
          </a:p>
          <a:p>
            <a:r>
              <a:rPr lang="en-US" sz="2000" b="1" dirty="0" smtClean="0">
                <a:solidFill>
                  <a:schemeClr val="tx1"/>
                </a:solidFill>
              </a:rPr>
              <a:t>Kwik Trip Gas Station 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48037" y="3956050"/>
            <a:ext cx="1989647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base"/>
            <a:r>
              <a:rPr lang="en-US" b="1" dirty="0"/>
              <a:t>12 min </a:t>
            </a:r>
            <a:r>
              <a:rPr lang="en-US" dirty="0"/>
              <a:t>(10.4 miles)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10937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Ledger Paper (11x17 in)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EMERGENCY COMMUNICATIONS  The nearest available telephone that can be used 24/7 to call for help is at: Kwik Trip in Holmen Here is how to get to the nearest phone available 24/7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EMERGENCY COMMUNICATIONS  The nearest available telephone that can be used 24/7 to call for help is at: Kwik Trip in Holmen Here is how to get to the nearest phone available 24/7</dc:title>
  <dc:creator>LoriS</dc:creator>
  <cp:lastModifiedBy>LoriS</cp:lastModifiedBy>
  <cp:revision>3</cp:revision>
  <dcterms:created xsi:type="dcterms:W3CDTF">2019-06-03T15:11:30Z</dcterms:created>
  <dcterms:modified xsi:type="dcterms:W3CDTF">2019-06-03T15:25:22Z</dcterms:modified>
</cp:coreProperties>
</file>