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8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1" r:id="rId19"/>
    <p:sldId id="288" r:id="rId20"/>
    <p:sldId id="271" r:id="rId21"/>
    <p:sldId id="272" r:id="rId22"/>
    <p:sldId id="275" r:id="rId23"/>
    <p:sldId id="276" r:id="rId24"/>
    <p:sldId id="278" r:id="rId25"/>
    <p:sldId id="279" r:id="rId26"/>
    <p:sldId id="280" r:id="rId27"/>
    <p:sldId id="292" r:id="rId28"/>
    <p:sldId id="289" r:id="rId29"/>
    <p:sldId id="294" r:id="rId30"/>
    <p:sldId id="293" r:id="rId31"/>
    <p:sldId id="282" r:id="rId32"/>
    <p:sldId id="283" r:id="rId33"/>
    <p:sldId id="295" r:id="rId34"/>
    <p:sldId id="284" r:id="rId35"/>
    <p:sldId id="286" r:id="rId36"/>
    <p:sldId id="273" r:id="rId37"/>
    <p:sldId id="274" r:id="rId3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D8D2CC8-412D-4967-8802-98058C99398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EB44062-1D17-4131-9338-17AC17C8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73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5CDF1DE-9C45-4709-8396-E18CDAE4414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5212371-229B-4D16-8BA0-DCE0B5C4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6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82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2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7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0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80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68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94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2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49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45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3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83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24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95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1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29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2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48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2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77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7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10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43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2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72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6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3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2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F2B2-87E2-43B4-B7B4-50866AB21B9D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2DCA-1800-48C2-B345-F661EC7EE2BD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2CF72C0F-8434-4039-BAD2-E8952BE8AAEF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1408-7851-445F-ADD8-A2FBBFABEE42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B752-D7CD-4F9E-A37F-90BE57070B42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6F65-A55E-4EE9-A46A-4400E049E9F2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E6C8-CD6F-4076-ACA3-5175F21C9096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E288-FC9A-454B-92CA-6FEB3BE36045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81B-49A8-4B19-A2B2-474CDB1B26A1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3509-7B1B-4073-919D-6F694CDC3428}" type="datetime1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C63A-2BBB-458C-A8E6-871955AE8564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2E63-625C-478B-B8E1-C53E3CC6B5EF}" type="datetime1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92C079E-7E9B-4E19-AC0B-1CA64D143CC0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EFF3B7-3086-400A-8E9E-AEDA9DAA6B52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7000" y="3146778"/>
            <a:ext cx="9271000" cy="2099719"/>
          </a:xfrm>
        </p:spPr>
        <p:txBody>
          <a:bodyPr/>
          <a:lstStyle/>
          <a:p>
            <a:pPr algn="ctr"/>
            <a:r>
              <a:rPr lang="en-US" dirty="0" smtClean="0"/>
              <a:t>Running a Kids Program</a:t>
            </a:r>
            <a:br>
              <a:rPr lang="en-US" dirty="0" smtClean="0"/>
            </a:br>
            <a:r>
              <a:rPr lang="en-US" dirty="0" smtClean="0"/>
              <a:t>(Activities on a Budget)</a:t>
            </a:r>
            <a:br>
              <a:rPr lang="en-US" dirty="0" smtClean="0"/>
            </a:b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Krystal </a:t>
            </a:r>
            <a:r>
              <a:rPr lang="en-US" dirty="0" err="1" smtClean="0"/>
              <a:t>Pracki</a:t>
            </a:r>
            <a:endParaRPr lang="en-US" dirty="0" smtClean="0"/>
          </a:p>
          <a:p>
            <a:r>
              <a:rPr lang="en-US" dirty="0" smtClean="0"/>
              <a:t>Rose’s Enchanted Forest Campground</a:t>
            </a:r>
          </a:p>
          <a:p>
            <a:r>
              <a:rPr lang="en-US" dirty="0" smtClean="0"/>
              <a:t>cheer4u87@hotmail.com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3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SPLASH BOMB</a:t>
            </a:r>
            <a:endParaRPr lang="en-US" dirty="0"/>
          </a:p>
        </p:txBody>
      </p:sp>
      <p:pic>
        <p:nvPicPr>
          <p:cNvPr id="6" name="Picture 5" descr="splash bom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37" y="2466528"/>
            <a:ext cx="3460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sponges lengthwise into 3 strips (2 cuts)</a:t>
            </a:r>
            <a:endParaRPr lang="en-US" dirty="0"/>
          </a:p>
        </p:txBody>
      </p:sp>
      <p:pic>
        <p:nvPicPr>
          <p:cNvPr id="4" name="Picture 3" descr="IMG_03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6" y="2198696"/>
            <a:ext cx="3722837" cy="2780638"/>
          </a:xfrm>
          <a:prstGeom prst="rect">
            <a:avLst/>
          </a:prstGeom>
        </p:spPr>
      </p:pic>
      <p:pic>
        <p:nvPicPr>
          <p:cNvPr id="5" name="Picture 4" descr="IMG_03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76" y="3857184"/>
            <a:ext cx="3508169" cy="26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1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on other two sponges</a:t>
            </a:r>
            <a:endParaRPr lang="en-US" dirty="0"/>
          </a:p>
        </p:txBody>
      </p:sp>
      <p:pic>
        <p:nvPicPr>
          <p:cNvPr id="4" name="Content Placeholder 3" descr="IMG_034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b="13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981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 in a block</a:t>
            </a:r>
            <a:endParaRPr lang="en-US" dirty="0"/>
          </a:p>
        </p:txBody>
      </p:sp>
      <p:pic>
        <p:nvPicPr>
          <p:cNvPr id="4" name="Content Placeholder 3" descr="IMG_034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b="13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359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hair tie around middle</a:t>
            </a:r>
            <a:endParaRPr lang="en-US" dirty="0"/>
          </a:p>
        </p:txBody>
      </p:sp>
      <p:pic>
        <p:nvPicPr>
          <p:cNvPr id="4" name="Picture 3" descr="IMG_03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73" y="2041743"/>
            <a:ext cx="5914786" cy="441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Fluff Splash Bomb</a:t>
            </a:r>
            <a:endParaRPr lang="en-US" dirty="0"/>
          </a:p>
        </p:txBody>
      </p:sp>
      <p:pic>
        <p:nvPicPr>
          <p:cNvPr id="4" name="Picture 3" descr="IMG_03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00" y="2341764"/>
            <a:ext cx="5131947" cy="383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6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3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58" y="4174812"/>
            <a:ext cx="3592366" cy="2683187"/>
          </a:xfrm>
          <a:prstGeom prst="rect">
            <a:avLst/>
          </a:prstGeom>
        </p:spPr>
      </p:pic>
      <p:pic>
        <p:nvPicPr>
          <p:cNvPr id="7" name="Picture 6" descr="IMG_03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43" y="1826479"/>
            <a:ext cx="3740233" cy="2793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Dunk in water and enjoy</a:t>
            </a:r>
            <a:endParaRPr lang="en-US" dirty="0"/>
          </a:p>
        </p:txBody>
      </p:sp>
      <p:pic>
        <p:nvPicPr>
          <p:cNvPr id="6" name="Picture 5" descr="IMG_035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7" y="1826479"/>
            <a:ext cx="3740503" cy="27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5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Satchel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Materials for one satchel:</a:t>
            </a:r>
          </a:p>
          <a:p>
            <a:pPr lvl="1"/>
            <a:r>
              <a:rPr lang="en-US" dirty="0" smtClean="0"/>
              <a:t>Fabric 4 1/2 x10 inches for each</a:t>
            </a:r>
          </a:p>
          <a:p>
            <a:pPr lvl="2"/>
            <a:r>
              <a:rPr lang="en-US" dirty="0" smtClean="0"/>
              <a:t>$4.00/yard </a:t>
            </a:r>
            <a:r>
              <a:rPr lang="en-US" dirty="0" err="1" smtClean="0"/>
              <a:t>Walmart</a:t>
            </a:r>
            <a:r>
              <a:rPr lang="en-US" dirty="0" smtClean="0"/>
              <a:t> for a </a:t>
            </a:r>
            <a:r>
              <a:rPr lang="en-US" smtClean="0"/>
              <a:t>thicker fabric</a:t>
            </a:r>
            <a:endParaRPr lang="en-US" dirty="0" smtClean="0"/>
          </a:p>
          <a:p>
            <a:pPr lvl="1"/>
            <a:r>
              <a:rPr lang="en-US" dirty="0" smtClean="0"/>
              <a:t>Hole punch</a:t>
            </a:r>
          </a:p>
          <a:p>
            <a:pPr lvl="2"/>
            <a:r>
              <a:rPr lang="en-US" dirty="0" smtClean="0"/>
              <a:t>$6.78 on Amazon</a:t>
            </a:r>
          </a:p>
          <a:p>
            <a:pPr lvl="1"/>
            <a:r>
              <a:rPr lang="en-US" dirty="0" smtClean="0"/>
              <a:t>Yarn</a:t>
            </a:r>
          </a:p>
          <a:p>
            <a:pPr lvl="2"/>
            <a:r>
              <a:rPr lang="en-US" dirty="0" smtClean="0"/>
              <a:t>$2.94 at </a:t>
            </a:r>
            <a:r>
              <a:rPr lang="en-US" dirty="0" err="1" smtClean="0"/>
              <a:t>Walmart</a:t>
            </a:r>
            <a:endParaRPr lang="en-US" dirty="0" smtClean="0"/>
          </a:p>
          <a:p>
            <a:pPr lvl="1"/>
            <a:r>
              <a:rPr lang="en-US" dirty="0" smtClean="0"/>
              <a:t>Scissors </a:t>
            </a:r>
          </a:p>
          <a:p>
            <a:pPr lvl="2"/>
            <a:r>
              <a:rPr lang="en-US" dirty="0" smtClean="0"/>
              <a:t>$2.23 2 pack at </a:t>
            </a:r>
            <a:r>
              <a:rPr lang="en-US" dirty="0" err="1" smtClean="0"/>
              <a:t>Walmart</a:t>
            </a:r>
            <a:endParaRPr lang="en-US" dirty="0" smtClean="0"/>
          </a:p>
          <a:p>
            <a:pPr lvl="1"/>
            <a:r>
              <a:rPr lang="en-US" dirty="0" smtClean="0"/>
              <a:t>Sharpies (for decorating only)</a:t>
            </a:r>
          </a:p>
          <a:p>
            <a:pPr lvl="2"/>
            <a:r>
              <a:rPr lang="en-US" dirty="0"/>
              <a:t>12 pack $6.94 on </a:t>
            </a:r>
            <a:r>
              <a:rPr lang="en-US" dirty="0" smtClean="0"/>
              <a:t>Amazon</a:t>
            </a:r>
          </a:p>
          <a:p>
            <a:pPr lvl="1"/>
            <a:r>
              <a:rPr lang="en-US" dirty="0" smtClean="0"/>
              <a:t>Masking/scotch tape</a:t>
            </a:r>
          </a:p>
          <a:p>
            <a:pPr lvl="1"/>
            <a:r>
              <a:rPr lang="en-US" dirty="0" smtClean="0"/>
              <a:t>$1.66 at </a:t>
            </a:r>
            <a:r>
              <a:rPr lang="en-US" dirty="0" err="1" smtClean="0"/>
              <a:t>Walmart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5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Satchel</a:t>
            </a:r>
            <a:endParaRPr lang="en-US" dirty="0"/>
          </a:p>
        </p:txBody>
      </p:sp>
      <p:pic>
        <p:nvPicPr>
          <p:cNvPr id="5" name="Picture 4" descr="IMG_41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22" y="2084959"/>
            <a:ext cx="5729111" cy="42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1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SATCHEL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606055"/>
            <a:ext cx="3289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3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Memorial Day Programs</a:t>
            </a:r>
          </a:p>
          <a:p>
            <a:r>
              <a:rPr lang="en-US" dirty="0" smtClean="0"/>
              <a:t>Labor Day Programs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of July Programs</a:t>
            </a:r>
          </a:p>
          <a:p>
            <a:r>
              <a:rPr lang="en-US" dirty="0" smtClean="0"/>
              <a:t>Other Activities</a:t>
            </a:r>
          </a:p>
          <a:p>
            <a:r>
              <a:rPr lang="en-US" dirty="0" smtClean="0"/>
              <a:t>Budget friendly activity centers (make and take)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0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fabric in 4 ½ in x 10 in rectangle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734" y="2479338"/>
            <a:ext cx="4604281" cy="34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</a:t>
            </a:r>
            <a:endParaRPr lang="en-US" dirty="0"/>
          </a:p>
        </p:txBody>
      </p:sp>
      <p:pic>
        <p:nvPicPr>
          <p:cNvPr id="4" name="Picture 3" descr="IMG_02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4449" y="2557736"/>
            <a:ext cx="4266584" cy="31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3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Punch holes</a:t>
            </a:r>
            <a:endParaRPr lang="en-US" dirty="0"/>
          </a:p>
        </p:txBody>
      </p:sp>
      <p:pic>
        <p:nvPicPr>
          <p:cNvPr id="4" name="Picture 3" descr="IMG_02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9279" y="2559438"/>
            <a:ext cx="4279058" cy="31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99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yarn</a:t>
            </a:r>
            <a:endParaRPr lang="en-US" dirty="0"/>
          </a:p>
        </p:txBody>
      </p:sp>
      <p:pic>
        <p:nvPicPr>
          <p:cNvPr id="4" name="Picture 3" descr="IMG_02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330" y="2522282"/>
            <a:ext cx="4360910" cy="3257223"/>
          </a:xfrm>
          <a:prstGeom prst="rect">
            <a:avLst/>
          </a:prstGeom>
        </p:spPr>
      </p:pic>
      <p:pic>
        <p:nvPicPr>
          <p:cNvPr id="5" name="Picture 4" descr="IMG_02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8167" y="2522283"/>
            <a:ext cx="4360913" cy="32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1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knots at the ends</a:t>
            </a:r>
            <a:endParaRPr lang="en-US" dirty="0"/>
          </a:p>
        </p:txBody>
      </p:sp>
      <p:pic>
        <p:nvPicPr>
          <p:cNvPr id="4" name="Picture 3" descr="IMG_02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5389" y="2487492"/>
            <a:ext cx="4430779" cy="33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5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Stich satchel</a:t>
            </a:r>
            <a:endParaRPr lang="en-US" dirty="0"/>
          </a:p>
        </p:txBody>
      </p:sp>
      <p:pic>
        <p:nvPicPr>
          <p:cNvPr id="4" name="Picture 3" descr="IMG_02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1263" y="2447764"/>
            <a:ext cx="4665807" cy="34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38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at top</a:t>
            </a:r>
            <a:endParaRPr lang="en-US" dirty="0"/>
          </a:p>
        </p:txBody>
      </p:sp>
      <p:pic>
        <p:nvPicPr>
          <p:cNvPr id="6" name="Picture 5" descr="IMG_02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9903" y="2571537"/>
            <a:ext cx="4504188" cy="336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48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picture</a:t>
            </a:r>
            <a:endParaRPr lang="en-US" dirty="0"/>
          </a:p>
        </p:txBody>
      </p:sp>
      <p:pic>
        <p:nvPicPr>
          <p:cNvPr id="3" name="Picture 2" descr="IMG_02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1536" y="2419189"/>
            <a:ext cx="4731830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5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Canvas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1820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Materials for one leaf canvas:</a:t>
            </a:r>
          </a:p>
          <a:p>
            <a:pPr lvl="1"/>
            <a:r>
              <a:rPr lang="en-US" dirty="0" smtClean="0"/>
              <a:t>6x6 stretched canvas</a:t>
            </a:r>
          </a:p>
          <a:p>
            <a:pPr lvl="2"/>
            <a:r>
              <a:rPr lang="en-US" dirty="0" smtClean="0"/>
              <a:t> $.62 each on Amazon, case price</a:t>
            </a:r>
          </a:p>
          <a:p>
            <a:pPr lvl="1"/>
            <a:r>
              <a:rPr lang="en-US" dirty="0" smtClean="0"/>
              <a:t>Sharpies </a:t>
            </a:r>
          </a:p>
          <a:p>
            <a:pPr lvl="2"/>
            <a:r>
              <a:rPr lang="en-US" dirty="0" smtClean="0"/>
              <a:t>12 pack $6.94 on Amazon</a:t>
            </a:r>
          </a:p>
          <a:p>
            <a:pPr lvl="1"/>
            <a:r>
              <a:rPr lang="en-US" dirty="0" smtClean="0"/>
              <a:t>Pencil (if you want to pre draw)</a:t>
            </a:r>
          </a:p>
          <a:p>
            <a:pPr lvl="2"/>
            <a:r>
              <a:rPr lang="en-US" dirty="0" smtClean="0"/>
              <a:t>$1.97 for 10 at </a:t>
            </a:r>
            <a:r>
              <a:rPr lang="en-US" dirty="0" err="1" smtClean="0"/>
              <a:t>Walmart</a:t>
            </a:r>
            <a:endParaRPr lang="en-US" dirty="0" smtClean="0"/>
          </a:p>
          <a:p>
            <a:pPr lvl="1"/>
            <a:r>
              <a:rPr lang="en-US" dirty="0" smtClean="0"/>
              <a:t>Leaf (silk, printed or real) could also use a flower or something from a nature hike</a:t>
            </a:r>
          </a:p>
          <a:p>
            <a:pPr lvl="2"/>
            <a:r>
              <a:rPr lang="en-US" dirty="0" smtClean="0"/>
              <a:t>Silk on Amazon $9.99 for 650 Leaves</a:t>
            </a:r>
          </a:p>
          <a:p>
            <a:pPr lvl="1"/>
            <a:r>
              <a:rPr lang="en-US" dirty="0" smtClean="0"/>
              <a:t>Q-tips</a:t>
            </a:r>
          </a:p>
          <a:p>
            <a:pPr lvl="2"/>
            <a:r>
              <a:rPr lang="en-US" dirty="0" smtClean="0"/>
              <a:t>350/$1.00 at </a:t>
            </a:r>
            <a:r>
              <a:rPr lang="en-US" dirty="0"/>
              <a:t>D</a:t>
            </a:r>
            <a:r>
              <a:rPr lang="en-US" dirty="0" smtClean="0"/>
              <a:t>ollar Tree</a:t>
            </a:r>
          </a:p>
          <a:p>
            <a:pPr lvl="1"/>
            <a:r>
              <a:rPr lang="en-US" dirty="0" smtClean="0"/>
              <a:t>Rubbing alcohol </a:t>
            </a:r>
          </a:p>
          <a:p>
            <a:pPr lvl="2"/>
            <a:r>
              <a:rPr lang="en-US" dirty="0" smtClean="0"/>
              <a:t>2 pack $7.00 at </a:t>
            </a:r>
            <a:r>
              <a:rPr lang="en-US" dirty="0" err="1" smtClean="0"/>
              <a:t>Walmart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30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Canvas</a:t>
            </a:r>
            <a:endParaRPr lang="en-US" dirty="0"/>
          </a:p>
        </p:txBody>
      </p:sp>
      <p:pic>
        <p:nvPicPr>
          <p:cNvPr id="4" name="Picture 3" descr="IMG_41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90" y="1933222"/>
            <a:ext cx="6094046" cy="45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1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</a:t>
            </a:r>
          </a:p>
          <a:p>
            <a:pPr lvl="1"/>
            <a:r>
              <a:rPr lang="en-US" dirty="0" smtClean="0"/>
              <a:t>Special Education</a:t>
            </a:r>
          </a:p>
          <a:p>
            <a:pPr lvl="1"/>
            <a:r>
              <a:rPr lang="en-US" dirty="0" smtClean="0"/>
              <a:t>Elementary Education</a:t>
            </a:r>
          </a:p>
          <a:p>
            <a:r>
              <a:rPr lang="en-US" dirty="0" smtClean="0"/>
              <a:t>Daughter of Campground owners</a:t>
            </a:r>
          </a:p>
          <a:p>
            <a:r>
              <a:rPr lang="en-US" dirty="0" smtClean="0"/>
              <a:t>Mother of 2 boys</a:t>
            </a:r>
          </a:p>
          <a:p>
            <a:pPr lvl="1"/>
            <a:r>
              <a:rPr lang="en-US" dirty="0" err="1" smtClean="0"/>
              <a:t>Kaleb</a:t>
            </a:r>
            <a:r>
              <a:rPr lang="en-US" dirty="0" smtClean="0"/>
              <a:t> and </a:t>
            </a:r>
            <a:r>
              <a:rPr lang="en-US" dirty="0" err="1" smtClean="0"/>
              <a:t>Kody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K&amp;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16" y="3357928"/>
            <a:ext cx="2582884" cy="35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57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LEAF CANVAS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2506655"/>
            <a:ext cx="3708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50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leaf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63" y="2371645"/>
            <a:ext cx="3872518" cy="33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2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leaf on canvas with pencil (optional)</a:t>
            </a:r>
            <a:endParaRPr lang="en-US" dirty="0"/>
          </a:p>
        </p:txBody>
      </p:sp>
      <p:pic>
        <p:nvPicPr>
          <p:cNvPr id="4" name="Picture 3" descr="IMG_02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1950" y="2557073"/>
            <a:ext cx="4756829" cy="35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50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98" y="79468"/>
            <a:ext cx="8575685" cy="1566922"/>
          </a:xfrm>
        </p:spPr>
        <p:txBody>
          <a:bodyPr/>
          <a:lstStyle/>
          <a:p>
            <a:r>
              <a:rPr lang="en-US" sz="4000" dirty="0" smtClean="0"/>
              <a:t>Draw leaf on canvas </a:t>
            </a:r>
            <a:r>
              <a:rPr lang="en-US" sz="4000" dirty="0"/>
              <a:t>with sharpies</a:t>
            </a:r>
            <a:br>
              <a:rPr lang="en-US" sz="4000" dirty="0"/>
            </a:br>
            <a:r>
              <a:rPr lang="en-US" sz="1800" dirty="0"/>
              <a:t>(it can help to color a bit an dab a bit at a time to allow best color run)</a:t>
            </a:r>
          </a:p>
        </p:txBody>
      </p:sp>
      <p:pic>
        <p:nvPicPr>
          <p:cNvPr id="3" name="Picture 2" descr="IMG_02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000" y="2639752"/>
            <a:ext cx="4495800" cy="33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5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Dab alcohol on to drawing</a:t>
            </a:r>
            <a:br>
              <a:rPr lang="en-US" dirty="0" smtClean="0"/>
            </a:br>
            <a:r>
              <a:rPr lang="en-US" sz="2000" dirty="0" smtClean="0"/>
              <a:t>(it can help to color a bit an dab a bit at a time to allow best color run)</a:t>
            </a:r>
            <a:endParaRPr lang="en-US" sz="2000" dirty="0"/>
          </a:p>
        </p:txBody>
      </p:sp>
      <p:pic>
        <p:nvPicPr>
          <p:cNvPr id="4" name="Picture 3" descr="IMG_02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004" y="2096714"/>
            <a:ext cx="3275352" cy="2446406"/>
          </a:xfrm>
          <a:prstGeom prst="rect">
            <a:avLst/>
          </a:prstGeom>
        </p:spPr>
      </p:pic>
      <p:pic>
        <p:nvPicPr>
          <p:cNvPr id="5" name="Picture 4" descr="IMG_02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855" y="2099647"/>
            <a:ext cx="3271997" cy="2443899"/>
          </a:xfrm>
          <a:prstGeom prst="rect">
            <a:avLst/>
          </a:prstGeom>
        </p:spPr>
      </p:pic>
      <p:pic>
        <p:nvPicPr>
          <p:cNvPr id="6" name="Picture 5" descr="IMG_02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2204" y="2100072"/>
            <a:ext cx="3275354" cy="24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55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 do dry</a:t>
            </a:r>
            <a:endParaRPr lang="en-US" dirty="0"/>
          </a:p>
        </p:txBody>
      </p:sp>
      <p:pic>
        <p:nvPicPr>
          <p:cNvPr id="4" name="Picture 3" descr="IMG_02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9819" y="2668762"/>
            <a:ext cx="4456637" cy="33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84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3" name="Picture 2" descr="Screen Shot 2018-03-06 at 8.22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78" y="2034833"/>
            <a:ext cx="3741746" cy="38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23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anyone have 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8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Memorial 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Glow bugs</a:t>
            </a:r>
          </a:p>
          <a:p>
            <a:r>
              <a:rPr lang="en-US" dirty="0" smtClean="0"/>
              <a:t>T-shirts</a:t>
            </a:r>
          </a:p>
          <a:p>
            <a:r>
              <a:rPr lang="en-US" dirty="0" smtClean="0"/>
              <a:t>Bird feeders/Wind Socks</a:t>
            </a:r>
          </a:p>
          <a:p>
            <a:r>
              <a:rPr lang="en-US" dirty="0" smtClean="0"/>
              <a:t>Closed circuit flashlights/constellations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7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 houses</a:t>
            </a:r>
          </a:p>
          <a:p>
            <a:r>
              <a:rPr lang="en-US" dirty="0" smtClean="0"/>
              <a:t>Igloo and popsicles</a:t>
            </a:r>
          </a:p>
          <a:p>
            <a:r>
              <a:rPr lang="en-US" dirty="0" smtClean="0"/>
              <a:t>Tepee and satchels</a:t>
            </a:r>
          </a:p>
          <a:p>
            <a:r>
              <a:rPr lang="en-US" dirty="0" smtClean="0"/>
              <a:t>Home-made chalkboards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3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of July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Splash Bombs</a:t>
            </a:r>
          </a:p>
          <a:p>
            <a:r>
              <a:rPr lang="en-US" dirty="0" smtClean="0"/>
              <a:t>Recycled water toys/beach balls</a:t>
            </a:r>
          </a:p>
          <a:p>
            <a:r>
              <a:rPr lang="en-US" dirty="0" smtClean="0"/>
              <a:t>Splash bombs and balloon balls</a:t>
            </a:r>
          </a:p>
          <a:p>
            <a:r>
              <a:rPr lang="en-US" dirty="0" smtClean="0"/>
              <a:t>Leaf printed canvas tote bags/Drip Drip Drench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2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Christmas in July</a:t>
            </a:r>
          </a:p>
          <a:p>
            <a:pPr lvl="1"/>
            <a:r>
              <a:rPr lang="en-US" dirty="0" smtClean="0"/>
              <a:t>Visit with Santa</a:t>
            </a:r>
          </a:p>
          <a:p>
            <a:pPr lvl="1"/>
            <a:r>
              <a:rPr lang="en-US" dirty="0" smtClean="0"/>
              <a:t>Hayrides</a:t>
            </a:r>
          </a:p>
          <a:p>
            <a:pPr lvl="1"/>
            <a:r>
              <a:rPr lang="en-US" dirty="0" smtClean="0"/>
              <a:t>Sun catchers</a:t>
            </a:r>
          </a:p>
          <a:p>
            <a:pPr lvl="1"/>
            <a:endParaRPr lang="en-US" dirty="0"/>
          </a:p>
          <a:p>
            <a:r>
              <a:rPr lang="en-US" dirty="0" smtClean="0"/>
              <a:t>Halloween</a:t>
            </a:r>
          </a:p>
          <a:p>
            <a:pPr lvl="1"/>
            <a:r>
              <a:rPr lang="en-US" dirty="0" smtClean="0"/>
              <a:t>Trick or treating</a:t>
            </a:r>
          </a:p>
          <a:p>
            <a:pPr lvl="1"/>
            <a:r>
              <a:rPr lang="en-US" dirty="0" smtClean="0"/>
              <a:t>Carnival games</a:t>
            </a:r>
          </a:p>
          <a:p>
            <a:pPr lvl="1"/>
            <a:r>
              <a:rPr lang="en-US" dirty="0" smtClean="0"/>
              <a:t>Foam pumpkins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4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Bomb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Materials for one splash bomb</a:t>
            </a:r>
          </a:p>
          <a:p>
            <a:pPr lvl="1"/>
            <a:r>
              <a:rPr lang="en-US" dirty="0" smtClean="0"/>
              <a:t>3 sponges (with no scrubby sides)</a:t>
            </a:r>
          </a:p>
          <a:p>
            <a:pPr lvl="2"/>
            <a:r>
              <a:rPr lang="en-US" dirty="0" smtClean="0"/>
              <a:t>$2.98 for a 6 pack</a:t>
            </a:r>
          </a:p>
          <a:p>
            <a:pPr lvl="1"/>
            <a:r>
              <a:rPr lang="en-US" dirty="0" smtClean="0"/>
              <a:t>1 hair tie</a:t>
            </a:r>
          </a:p>
          <a:p>
            <a:pPr lvl="2"/>
            <a:r>
              <a:rPr lang="en-US" dirty="0" smtClean="0"/>
              <a:t>$2.69 on Amazon</a:t>
            </a:r>
          </a:p>
          <a:p>
            <a:pPr lvl="1"/>
            <a:r>
              <a:rPr lang="en-US" dirty="0" smtClean="0"/>
              <a:t>Scissors </a:t>
            </a:r>
          </a:p>
          <a:p>
            <a:pPr lvl="2"/>
            <a:r>
              <a:rPr lang="en-US" dirty="0" smtClean="0"/>
              <a:t>$2.23 2 pack at </a:t>
            </a:r>
            <a:r>
              <a:rPr lang="en-US" dirty="0" err="1"/>
              <a:t>W</a:t>
            </a:r>
            <a:r>
              <a:rPr lang="en-US" dirty="0" err="1" smtClean="0"/>
              <a:t>almart</a:t>
            </a:r>
            <a:endParaRPr lang="en-US" dirty="0" smtClean="0"/>
          </a:p>
          <a:p>
            <a:pPr lvl="1"/>
            <a:r>
              <a:rPr lang="en-US" dirty="0" smtClean="0"/>
              <a:t>Sharpie (to write names)</a:t>
            </a:r>
          </a:p>
          <a:p>
            <a:pPr lvl="2"/>
            <a:r>
              <a:rPr lang="en-US" dirty="0"/>
              <a:t>12 pack $6.94 on Amazon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We used kiddy pools as water refill stations to have the water fight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Bomb</a:t>
            </a:r>
            <a:endParaRPr lang="en-US" dirty="0"/>
          </a:p>
        </p:txBody>
      </p:sp>
      <p:pic>
        <p:nvPicPr>
          <p:cNvPr id="3" name="Picture 2" descr="IMG_41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92" y="2070846"/>
            <a:ext cx="5591263" cy="41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55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2329</TotalTime>
  <Words>427</Words>
  <Application>Microsoft Office PowerPoint</Application>
  <PresentationFormat>On-screen Show (4:3)</PresentationFormat>
  <Paragraphs>112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Habitat</vt:lpstr>
      <vt:lpstr>Running a Kids Program (Activities on a Budget) 2019</vt:lpstr>
      <vt:lpstr>Take Aways:</vt:lpstr>
      <vt:lpstr>Who am I?</vt:lpstr>
      <vt:lpstr>Memorial Day </vt:lpstr>
      <vt:lpstr>Labor Day</vt:lpstr>
      <vt:lpstr>4th of July</vt:lpstr>
      <vt:lpstr>Other Activities</vt:lpstr>
      <vt:lpstr>Splash Bomb</vt:lpstr>
      <vt:lpstr>Splash Bomb</vt:lpstr>
      <vt:lpstr>QR SPLASH BOMB</vt:lpstr>
      <vt:lpstr>Cut sponges lengthwise into 3 strips (2 cuts)</vt:lpstr>
      <vt:lpstr>Repeat on other two sponges</vt:lpstr>
      <vt:lpstr>Arrange in a block</vt:lpstr>
      <vt:lpstr>Wrap hair tie around middle</vt:lpstr>
      <vt:lpstr>Fluff Splash Bomb</vt:lpstr>
      <vt:lpstr>Dunk in water and enjoy</vt:lpstr>
      <vt:lpstr>Satchel</vt:lpstr>
      <vt:lpstr>Satchel</vt:lpstr>
      <vt:lpstr>QR SATCHEL</vt:lpstr>
      <vt:lpstr>Cut fabric in 4 ½ in x 10 in rectangle</vt:lpstr>
      <vt:lpstr>Fold</vt:lpstr>
      <vt:lpstr>Punch holes</vt:lpstr>
      <vt:lpstr>Prepare yarn</vt:lpstr>
      <vt:lpstr>Tie knots at the ends</vt:lpstr>
      <vt:lpstr>Stich satchel</vt:lpstr>
      <vt:lpstr>Finish at top</vt:lpstr>
      <vt:lpstr>Draw a picture</vt:lpstr>
      <vt:lpstr>Leaf Canvas</vt:lpstr>
      <vt:lpstr>Leaf Canvas</vt:lpstr>
      <vt:lpstr>QR LEAF CANVAS</vt:lpstr>
      <vt:lpstr>Find leaf</vt:lpstr>
      <vt:lpstr>Draw leaf on canvas with pencil (optional)</vt:lpstr>
      <vt:lpstr>Draw leaf on canvas with sharpies (it can help to color a bit an dab a bit at a time to allow best color run)</vt:lpstr>
      <vt:lpstr>Dab alcohol on to drawing (it can help to color a bit an dab a bit at a time to allow best color run)</vt:lpstr>
      <vt:lpstr>Allow do dry</vt:lpstr>
      <vt:lpstr>Website</vt:lpstr>
      <vt:lpstr>Questions?</vt:lpstr>
    </vt:vector>
  </TitlesOfParts>
  <Company>SDW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a Kids Program</dc:title>
  <dc:creator>SDW SDW</dc:creator>
  <cp:lastModifiedBy>Jessica</cp:lastModifiedBy>
  <cp:revision>23</cp:revision>
  <cp:lastPrinted>2019-02-20T20:58:50Z</cp:lastPrinted>
  <dcterms:created xsi:type="dcterms:W3CDTF">2018-02-20T01:55:58Z</dcterms:created>
  <dcterms:modified xsi:type="dcterms:W3CDTF">2019-02-20T22:16:26Z</dcterms:modified>
</cp:coreProperties>
</file>