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30" autoAdjust="0"/>
  </p:normalViewPr>
  <p:slideViewPr>
    <p:cSldViewPr>
      <p:cViewPr>
        <p:scale>
          <a:sx n="92" d="100"/>
          <a:sy n="92" d="100"/>
        </p:scale>
        <p:origin x="-2100"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B6B03D7A-2A65-4324-A28D-C07BF7CFD459}" type="datetimeFigureOut">
              <a:rPr lang="en-US" smtClean="0"/>
              <a:t>2/25/2019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06BAA193-51D8-409F-AA42-3FA62FD38D78}" type="slidenum">
              <a:rPr lang="en-US" smtClean="0"/>
              <a:t>‹#›</a:t>
            </a:fld>
            <a:endParaRPr lang="en-US"/>
          </a:p>
        </p:txBody>
      </p:sp>
    </p:spTree>
    <p:extLst>
      <p:ext uri="{BB962C8B-B14F-4D97-AF65-F5344CB8AC3E}">
        <p14:creationId xmlns:p14="http://schemas.microsoft.com/office/powerpoint/2010/main" val="3619349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E9D0A368-5931-499C-94B4-204CB7BBFD86}" type="datetimeFigureOut">
              <a:rPr lang="en-US" smtClean="0"/>
              <a:t>2/25/2019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8BD9142D-4313-4B10-840F-84D12347164D}" type="slidenum">
              <a:rPr lang="en-US" smtClean="0"/>
              <a:t>‹#›</a:t>
            </a:fld>
            <a:endParaRPr lang="en-US"/>
          </a:p>
        </p:txBody>
      </p:sp>
    </p:spTree>
    <p:extLst>
      <p:ext uri="{BB962C8B-B14F-4D97-AF65-F5344CB8AC3E}">
        <p14:creationId xmlns:p14="http://schemas.microsoft.com/office/powerpoint/2010/main" val="3852866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9142D-4313-4B10-840F-84D12347164D}" type="slidenum">
              <a:rPr lang="en-US" smtClean="0"/>
              <a:t>3</a:t>
            </a:fld>
            <a:endParaRPr lang="en-US"/>
          </a:p>
        </p:txBody>
      </p:sp>
    </p:spTree>
    <p:extLst>
      <p:ext uri="{BB962C8B-B14F-4D97-AF65-F5344CB8AC3E}">
        <p14:creationId xmlns:p14="http://schemas.microsoft.com/office/powerpoint/2010/main" val="1420345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Ask individuals to indicate which they will take, and why. You can move this along quickly or make it more in depth depending on the nature of the answers relevant to your class. You will not only accomplish your goal of breaking the ice, but you also will learn some interesting things about your class!</a:t>
            </a:r>
          </a:p>
          <a:p>
            <a:endParaRPr lang="en-US" dirty="0"/>
          </a:p>
        </p:txBody>
      </p:sp>
      <p:sp>
        <p:nvSpPr>
          <p:cNvPr id="4" name="Slide Number Placeholder 3"/>
          <p:cNvSpPr>
            <a:spLocks noGrp="1"/>
          </p:cNvSpPr>
          <p:nvPr>
            <p:ph type="sldNum" sz="quarter" idx="10"/>
          </p:nvPr>
        </p:nvSpPr>
        <p:spPr/>
        <p:txBody>
          <a:bodyPr/>
          <a:lstStyle/>
          <a:p>
            <a:fld id="{8BD9142D-4313-4B10-840F-84D12347164D}" type="slidenum">
              <a:rPr lang="en-US" smtClean="0"/>
              <a:t>4</a:t>
            </a:fld>
            <a:endParaRPr lang="en-US"/>
          </a:p>
        </p:txBody>
      </p:sp>
    </p:spTree>
    <p:extLst>
      <p:ext uri="{BB962C8B-B14F-4D97-AF65-F5344CB8AC3E}">
        <p14:creationId xmlns:p14="http://schemas.microsoft.com/office/powerpoint/2010/main" val="253480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Bus Driver </a:t>
            </a:r>
          </a:p>
          <a:p>
            <a:r>
              <a:rPr lang="en-US" b="1" dirty="0" smtClean="0"/>
              <a:t>Focus:</a:t>
            </a:r>
            <a:r>
              <a:rPr lang="en-US" dirty="0" smtClean="0"/>
              <a:t> Communication, Listening Skills</a:t>
            </a:r>
          </a:p>
          <a:p>
            <a:r>
              <a:rPr lang="en-US" b="1" dirty="0" smtClean="0"/>
              <a:t>Duration:</a:t>
            </a:r>
            <a:r>
              <a:rPr lang="en-US" dirty="0" smtClean="0"/>
              <a:t> 5 minutes</a:t>
            </a:r>
          </a:p>
          <a:p>
            <a:r>
              <a:rPr lang="en-US" b="1" dirty="0" smtClean="0"/>
              <a:t>What You’ll Need:</a:t>
            </a:r>
            <a:r>
              <a:rPr lang="en-US" dirty="0" smtClean="0"/>
              <a:t> Just your team</a:t>
            </a:r>
          </a:p>
          <a:p>
            <a:r>
              <a:rPr lang="en-US" dirty="0" smtClean="0"/>
              <a:t>This is a great activity to demonstrate the importance of active listening and not making assumptions.</a:t>
            </a:r>
          </a:p>
          <a:p>
            <a:r>
              <a:rPr lang="en-US" dirty="0" smtClean="0"/>
              <a:t>Tell your team you are going to tell them a story. They will need to listen carefully and they should not take any notes. Once you have finished telling the story, you will ask them a question about what they have just heard. If anyone knows the answer to the question, ask them to keep it to themselves until asked to share.</a:t>
            </a:r>
          </a:p>
          <a:p>
            <a:r>
              <a:rPr lang="en-US" dirty="0" smtClean="0"/>
              <a:t>“You are the bus driver on the number 10 bus. At the first stop, 29 people get on. On the second stop, 6 of those 29 people get off, and at the same time, 10 new passengers arrive. At the third stop, 8 passengers get off. The bus is running a little early, so during 3 minutes wait at the stop, 14 people and a dog get on. At the fourth stop, 12 passengers get off, and 2 passengers get on. At the fifth stop, everyone gets off.</a:t>
            </a:r>
          </a:p>
          <a:p>
            <a:r>
              <a:rPr lang="en-US" dirty="0" smtClean="0"/>
              <a:t>How old is the bus driver?”</a:t>
            </a:r>
          </a:p>
          <a:p>
            <a:r>
              <a:rPr lang="en-US" dirty="0" smtClean="0"/>
              <a:t>Ask anyone who knows the answer to put their hands up but not say the answer. Most people in the team who do not know the answer will probably look quite puzzled and some might say that you hadn’t given them that information to begin with!</a:t>
            </a:r>
          </a:p>
          <a:p>
            <a:r>
              <a:rPr lang="en-US" dirty="0" smtClean="0"/>
              <a:t>Finally, ask anyone in the team who knows the answer to share it. If nobody knows the answer, share it with them: the very few first words spoken were “You are the bus driver” so the bus driver is as old as you are.</a:t>
            </a:r>
          </a:p>
          <a:p>
            <a:endParaRPr lang="en-US" dirty="0" smtClean="0"/>
          </a:p>
          <a:p>
            <a:r>
              <a:rPr lang="en-US" b="1" i="1" dirty="0" smtClean="0"/>
              <a:t>Debrief:</a:t>
            </a:r>
            <a:r>
              <a:rPr lang="en-US" i="1" dirty="0" smtClean="0"/>
              <a:t> In this story, we all tend to concentrate on the numbers and the detail, thinking that this is the information that’s really important. Sometimes when we are talking to customers, we do the same. It’s easy to make assumptions about what you think your customer needs if you’ve dealt with lots of similar-sounding queries before, or you’re not truly focused on what they’re saying. Listening actively and asking the right questions to get to the root of their issue will allow you to fully understand their needs, without being blinded by assumptions or unnecessary detail.</a:t>
            </a:r>
            <a:r>
              <a:rPr lang="en-US" dirty="0" smtClean="0"/>
              <a:t> </a:t>
            </a:r>
          </a:p>
          <a:p>
            <a:endParaRPr lang="en-US" dirty="0"/>
          </a:p>
        </p:txBody>
      </p:sp>
      <p:sp>
        <p:nvSpPr>
          <p:cNvPr id="4" name="Slide Number Placeholder 3"/>
          <p:cNvSpPr>
            <a:spLocks noGrp="1"/>
          </p:cNvSpPr>
          <p:nvPr>
            <p:ph type="sldNum" sz="quarter" idx="10"/>
          </p:nvPr>
        </p:nvSpPr>
        <p:spPr/>
        <p:txBody>
          <a:bodyPr/>
          <a:lstStyle/>
          <a:p>
            <a:fld id="{8BD9142D-4313-4B10-840F-84D12347164D}" type="slidenum">
              <a:rPr lang="en-US" smtClean="0"/>
              <a:t>9</a:t>
            </a:fld>
            <a:endParaRPr lang="en-US"/>
          </a:p>
        </p:txBody>
      </p:sp>
    </p:spTree>
    <p:extLst>
      <p:ext uri="{BB962C8B-B14F-4D97-AF65-F5344CB8AC3E}">
        <p14:creationId xmlns:p14="http://schemas.microsoft.com/office/powerpoint/2010/main" val="2506463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9142D-4313-4B10-840F-84D12347164D}" type="slidenum">
              <a:rPr lang="en-US" smtClean="0"/>
              <a:t>12</a:t>
            </a:fld>
            <a:endParaRPr lang="en-US"/>
          </a:p>
        </p:txBody>
      </p:sp>
    </p:spTree>
    <p:extLst>
      <p:ext uri="{BB962C8B-B14F-4D97-AF65-F5344CB8AC3E}">
        <p14:creationId xmlns:p14="http://schemas.microsoft.com/office/powerpoint/2010/main" val="3303484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9960E6-F869-43D2-95A7-3B8E65F7E7AD}"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C42A4-5B95-4986-9C87-7FCBDBA78F67}" type="slidenum">
              <a:rPr lang="en-US" smtClean="0"/>
              <a:t>‹#›</a:t>
            </a:fld>
            <a:endParaRPr lang="en-US"/>
          </a:p>
        </p:txBody>
      </p:sp>
    </p:spTree>
    <p:extLst>
      <p:ext uri="{BB962C8B-B14F-4D97-AF65-F5344CB8AC3E}">
        <p14:creationId xmlns:p14="http://schemas.microsoft.com/office/powerpoint/2010/main" val="3405146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960E6-F869-43D2-95A7-3B8E65F7E7AD}"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C42A4-5B95-4986-9C87-7FCBDBA78F67}" type="slidenum">
              <a:rPr lang="en-US" smtClean="0"/>
              <a:t>‹#›</a:t>
            </a:fld>
            <a:endParaRPr lang="en-US"/>
          </a:p>
        </p:txBody>
      </p:sp>
    </p:spTree>
    <p:extLst>
      <p:ext uri="{BB962C8B-B14F-4D97-AF65-F5344CB8AC3E}">
        <p14:creationId xmlns:p14="http://schemas.microsoft.com/office/powerpoint/2010/main" val="2904048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960E6-F869-43D2-95A7-3B8E65F7E7AD}"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C42A4-5B95-4986-9C87-7FCBDBA78F67}" type="slidenum">
              <a:rPr lang="en-US" smtClean="0"/>
              <a:t>‹#›</a:t>
            </a:fld>
            <a:endParaRPr lang="en-US"/>
          </a:p>
        </p:txBody>
      </p:sp>
    </p:spTree>
    <p:extLst>
      <p:ext uri="{BB962C8B-B14F-4D97-AF65-F5344CB8AC3E}">
        <p14:creationId xmlns:p14="http://schemas.microsoft.com/office/powerpoint/2010/main" val="320929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960E6-F869-43D2-95A7-3B8E65F7E7AD}"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C42A4-5B95-4986-9C87-7FCBDBA78F67}" type="slidenum">
              <a:rPr lang="en-US" smtClean="0"/>
              <a:t>‹#›</a:t>
            </a:fld>
            <a:endParaRPr lang="en-US"/>
          </a:p>
        </p:txBody>
      </p:sp>
    </p:spTree>
    <p:extLst>
      <p:ext uri="{BB962C8B-B14F-4D97-AF65-F5344CB8AC3E}">
        <p14:creationId xmlns:p14="http://schemas.microsoft.com/office/powerpoint/2010/main" val="339834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9960E6-F869-43D2-95A7-3B8E65F7E7AD}"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C42A4-5B95-4986-9C87-7FCBDBA78F67}" type="slidenum">
              <a:rPr lang="en-US" smtClean="0"/>
              <a:t>‹#›</a:t>
            </a:fld>
            <a:endParaRPr lang="en-US"/>
          </a:p>
        </p:txBody>
      </p:sp>
    </p:spTree>
    <p:extLst>
      <p:ext uri="{BB962C8B-B14F-4D97-AF65-F5344CB8AC3E}">
        <p14:creationId xmlns:p14="http://schemas.microsoft.com/office/powerpoint/2010/main" val="329618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9960E6-F869-43D2-95A7-3B8E65F7E7AD}"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C42A4-5B95-4986-9C87-7FCBDBA78F67}" type="slidenum">
              <a:rPr lang="en-US" smtClean="0"/>
              <a:t>‹#›</a:t>
            </a:fld>
            <a:endParaRPr lang="en-US"/>
          </a:p>
        </p:txBody>
      </p:sp>
    </p:spTree>
    <p:extLst>
      <p:ext uri="{BB962C8B-B14F-4D97-AF65-F5344CB8AC3E}">
        <p14:creationId xmlns:p14="http://schemas.microsoft.com/office/powerpoint/2010/main" val="36060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9960E6-F869-43D2-95A7-3B8E65F7E7AD}" type="datetimeFigureOut">
              <a:rPr lang="en-US" smtClean="0"/>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9C42A4-5B95-4986-9C87-7FCBDBA78F67}" type="slidenum">
              <a:rPr lang="en-US" smtClean="0"/>
              <a:t>‹#›</a:t>
            </a:fld>
            <a:endParaRPr lang="en-US"/>
          </a:p>
        </p:txBody>
      </p:sp>
    </p:spTree>
    <p:extLst>
      <p:ext uri="{BB962C8B-B14F-4D97-AF65-F5344CB8AC3E}">
        <p14:creationId xmlns:p14="http://schemas.microsoft.com/office/powerpoint/2010/main" val="2195114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9960E6-F869-43D2-95A7-3B8E65F7E7AD}" type="datetimeFigureOut">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9C42A4-5B95-4986-9C87-7FCBDBA78F67}" type="slidenum">
              <a:rPr lang="en-US" smtClean="0"/>
              <a:t>‹#›</a:t>
            </a:fld>
            <a:endParaRPr lang="en-US"/>
          </a:p>
        </p:txBody>
      </p:sp>
    </p:spTree>
    <p:extLst>
      <p:ext uri="{BB962C8B-B14F-4D97-AF65-F5344CB8AC3E}">
        <p14:creationId xmlns:p14="http://schemas.microsoft.com/office/powerpoint/2010/main" val="925501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960E6-F869-43D2-95A7-3B8E65F7E7AD}" type="datetimeFigureOut">
              <a:rPr lang="en-US" smtClean="0"/>
              <a:t>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9C42A4-5B95-4986-9C87-7FCBDBA78F67}" type="slidenum">
              <a:rPr lang="en-US" smtClean="0"/>
              <a:t>‹#›</a:t>
            </a:fld>
            <a:endParaRPr lang="en-US"/>
          </a:p>
        </p:txBody>
      </p:sp>
    </p:spTree>
    <p:extLst>
      <p:ext uri="{BB962C8B-B14F-4D97-AF65-F5344CB8AC3E}">
        <p14:creationId xmlns:p14="http://schemas.microsoft.com/office/powerpoint/2010/main" val="55469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960E6-F869-43D2-95A7-3B8E65F7E7AD}"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C42A4-5B95-4986-9C87-7FCBDBA78F67}" type="slidenum">
              <a:rPr lang="en-US" smtClean="0"/>
              <a:t>‹#›</a:t>
            </a:fld>
            <a:endParaRPr lang="en-US"/>
          </a:p>
        </p:txBody>
      </p:sp>
    </p:spTree>
    <p:extLst>
      <p:ext uri="{BB962C8B-B14F-4D97-AF65-F5344CB8AC3E}">
        <p14:creationId xmlns:p14="http://schemas.microsoft.com/office/powerpoint/2010/main" val="954969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960E6-F869-43D2-95A7-3B8E65F7E7AD}"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C42A4-5B95-4986-9C87-7FCBDBA78F67}" type="slidenum">
              <a:rPr lang="en-US" smtClean="0"/>
              <a:t>‹#›</a:t>
            </a:fld>
            <a:endParaRPr lang="en-US"/>
          </a:p>
        </p:txBody>
      </p:sp>
    </p:spTree>
    <p:extLst>
      <p:ext uri="{BB962C8B-B14F-4D97-AF65-F5344CB8AC3E}">
        <p14:creationId xmlns:p14="http://schemas.microsoft.com/office/powerpoint/2010/main" val="260088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960E6-F869-43D2-95A7-3B8E65F7E7AD}" type="datetimeFigureOut">
              <a:rPr lang="en-US" smtClean="0"/>
              <a:t>2/25/2019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C42A4-5B95-4986-9C87-7FCBDBA78F67}" type="slidenum">
              <a:rPr lang="en-US" smtClean="0"/>
              <a:t>‹#›</a:t>
            </a:fld>
            <a:endParaRPr lang="en-US"/>
          </a:p>
        </p:txBody>
      </p:sp>
    </p:spTree>
    <p:extLst>
      <p:ext uri="{BB962C8B-B14F-4D97-AF65-F5344CB8AC3E}">
        <p14:creationId xmlns:p14="http://schemas.microsoft.com/office/powerpoint/2010/main" val="4054388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744" y="457200"/>
            <a:ext cx="5715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914401"/>
            <a:ext cx="3352800" cy="2686050"/>
          </a:xfrm>
        </p:spPr>
        <p:txBody>
          <a:bodyPr>
            <a:normAutofit fontScale="90000"/>
          </a:bodyPr>
          <a:lstStyle/>
          <a:p>
            <a:r>
              <a:rPr lang="en-US" dirty="0"/>
              <a:t>Training Games that Work in Campgrounds</a:t>
            </a:r>
          </a:p>
        </p:txBody>
      </p:sp>
      <p:sp>
        <p:nvSpPr>
          <p:cNvPr id="3" name="Subtitle 2"/>
          <p:cNvSpPr>
            <a:spLocks noGrp="1"/>
          </p:cNvSpPr>
          <p:nvPr>
            <p:ph type="subTitle" idx="1"/>
          </p:nvPr>
        </p:nvSpPr>
        <p:spPr>
          <a:xfrm>
            <a:off x="533400" y="3352800"/>
            <a:ext cx="3429000" cy="838200"/>
          </a:xfrm>
        </p:spPr>
        <p:txBody>
          <a:bodyPr/>
          <a:lstStyle/>
          <a:p>
            <a:r>
              <a:rPr lang="en-US" dirty="0" smtClean="0"/>
              <a:t>WACO 2019</a:t>
            </a:r>
            <a:endParaRPr lang="en-US" dirty="0"/>
          </a:p>
        </p:txBody>
      </p:sp>
    </p:spTree>
    <p:extLst>
      <p:ext uri="{BB962C8B-B14F-4D97-AF65-F5344CB8AC3E}">
        <p14:creationId xmlns:p14="http://schemas.microsoft.com/office/powerpoint/2010/main" val="2476707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Me Tell You What I Can Do!</a:t>
            </a:r>
            <a:endParaRPr lang="en-US" dirty="0"/>
          </a:p>
        </p:txBody>
      </p:sp>
      <p:pic>
        <p:nvPicPr>
          <p:cNvPr id="1026" name="Picture 2" descr="C:\Users\mnbkev01\AppData\Local\Microsoft\Windows\INetCache\IE\9DOKO438\negotiato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752600"/>
            <a:ext cx="3413760" cy="361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381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Service Alphabet</a:t>
            </a:r>
            <a:endParaRPr lang="en-US" dirty="0"/>
          </a:p>
        </p:txBody>
      </p:sp>
      <p:pic>
        <p:nvPicPr>
          <p:cNvPr id="2050" name="Picture 2" descr="C:\Users\mnbkev01\AppData\Local\Microsoft\Windows\INetCache\IE\E02759NB\ABC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79756"/>
            <a:ext cx="6757798"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487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of Possibilities</a:t>
            </a:r>
            <a:endParaRPr lang="en-US" dirty="0"/>
          </a:p>
        </p:txBody>
      </p:sp>
      <p:pic>
        <p:nvPicPr>
          <p:cNvPr id="3075" name="Picture 3" descr="C:\Users\mnbkev01\AppData\Local\Microsoft\Windows\INetCache\IE\FNEPX45L\Social%20Contro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2279"/>
            <a:ext cx="9144000" cy="4253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57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Wishes for Fun in 2019!</a:t>
            </a:r>
            <a:endParaRPr lang="en-US" dirty="0"/>
          </a:p>
        </p:txBody>
      </p:sp>
      <p:pic>
        <p:nvPicPr>
          <p:cNvPr id="5122" name="Picture 2" descr="C:\Users\mnbkev01\AppData\Local\Microsoft\Windows\INetCache\IE\FNEPX45L\1335-12439673009u9Z[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3273" y="1600200"/>
            <a:ext cx="565745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195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Breakers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81200"/>
            <a:ext cx="2621096" cy="4028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443960"/>
            <a:ext cx="2114550" cy="479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882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 Going On A Trip</a:t>
            </a:r>
            <a:endParaRPr lang="en-US" dirty="0"/>
          </a:p>
        </p:txBody>
      </p:sp>
      <p:pic>
        <p:nvPicPr>
          <p:cNvPr id="3075" name="Picture 3" descr="C:\Users\mnbkev01\AppData\Local\Microsoft\Windows\INetCache\IE\E02759NB\contester-avis-tripadvisor-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048" y="1524000"/>
            <a:ext cx="7366000" cy="488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83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I'm Going On A Trip – Packing List</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A turnip</a:t>
            </a:r>
          </a:p>
          <a:p>
            <a:r>
              <a:rPr lang="en-US" dirty="0" smtClean="0"/>
              <a:t>A Frisbee </a:t>
            </a:r>
            <a:endParaRPr lang="en-US" dirty="0"/>
          </a:p>
          <a:p>
            <a:r>
              <a:rPr lang="en-US" dirty="0" smtClean="0"/>
              <a:t>A koala bear  </a:t>
            </a:r>
          </a:p>
          <a:p>
            <a:r>
              <a:rPr lang="en-US" dirty="0" smtClean="0"/>
              <a:t>Body lotions </a:t>
            </a:r>
          </a:p>
          <a:p>
            <a:r>
              <a:rPr lang="en-US" dirty="0" smtClean="0"/>
              <a:t>A garden rake </a:t>
            </a:r>
          </a:p>
          <a:p>
            <a:r>
              <a:rPr lang="en-US" dirty="0" smtClean="0"/>
              <a:t>A ball of string </a:t>
            </a:r>
          </a:p>
          <a:p>
            <a:r>
              <a:rPr lang="en-US" dirty="0" smtClean="0"/>
              <a:t>A can of paint </a:t>
            </a:r>
          </a:p>
          <a:p>
            <a:r>
              <a:rPr lang="en-US" dirty="0" smtClean="0"/>
              <a:t>An antique paperweight </a:t>
            </a:r>
          </a:p>
          <a:p>
            <a:r>
              <a:rPr lang="en-US" dirty="0" smtClean="0"/>
              <a:t>A portrait of a family member  from 1985 </a:t>
            </a:r>
          </a:p>
          <a:p>
            <a:pPr marL="0" indent="0">
              <a:buNone/>
            </a:pPr>
            <a:endParaRPr lang="en-US" dirty="0" smtClean="0"/>
          </a:p>
          <a:p>
            <a:endParaRPr lang="en-US" dirty="0"/>
          </a:p>
        </p:txBody>
      </p:sp>
      <p:sp>
        <p:nvSpPr>
          <p:cNvPr id="5" name="Content Placeholder 4"/>
          <p:cNvSpPr>
            <a:spLocks noGrp="1"/>
          </p:cNvSpPr>
          <p:nvPr>
            <p:ph sz="half" idx="2"/>
          </p:nvPr>
        </p:nvSpPr>
        <p:spPr/>
        <p:txBody>
          <a:bodyPr>
            <a:normAutofit fontScale="92500" lnSpcReduction="10000"/>
          </a:bodyPr>
          <a:lstStyle/>
          <a:p>
            <a:r>
              <a:rPr lang="en-US" dirty="0" smtClean="0"/>
              <a:t>A spatula </a:t>
            </a:r>
          </a:p>
          <a:p>
            <a:r>
              <a:rPr lang="en-US" dirty="0" smtClean="0"/>
              <a:t>A bassinet </a:t>
            </a:r>
          </a:p>
          <a:p>
            <a:r>
              <a:rPr lang="en-US" dirty="0" smtClean="0"/>
              <a:t>A centrifuge </a:t>
            </a:r>
          </a:p>
          <a:p>
            <a:r>
              <a:rPr lang="en-US" dirty="0" smtClean="0"/>
              <a:t>A pair of moccasins </a:t>
            </a:r>
          </a:p>
          <a:p>
            <a:r>
              <a:rPr lang="en-US" dirty="0" smtClean="0"/>
              <a:t>A gold doubloon </a:t>
            </a:r>
          </a:p>
          <a:p>
            <a:r>
              <a:rPr lang="en-US" dirty="0" smtClean="0"/>
              <a:t>A PC projector</a:t>
            </a:r>
          </a:p>
          <a:p>
            <a:r>
              <a:rPr lang="en-US" dirty="0" smtClean="0"/>
              <a:t>A leather jacket with a Ferrari emblem </a:t>
            </a:r>
          </a:p>
          <a:p>
            <a:r>
              <a:rPr lang="en-US" dirty="0" smtClean="0"/>
              <a:t>A copy of a best selling book from Japan</a:t>
            </a:r>
          </a:p>
          <a:p>
            <a:endParaRPr lang="en-US" dirty="0"/>
          </a:p>
        </p:txBody>
      </p:sp>
    </p:spTree>
    <p:extLst>
      <p:ext uri="{BB962C8B-B14F-4D97-AF65-F5344CB8AC3E}">
        <p14:creationId xmlns:p14="http://schemas.microsoft.com/office/powerpoint/2010/main" val="4053289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Four C's</a:t>
            </a:r>
            <a:endParaRPr lang="en-US" dirty="0"/>
          </a:p>
        </p:txBody>
      </p:sp>
      <p:sp>
        <p:nvSpPr>
          <p:cNvPr id="5" name="Content Placeholder 4"/>
          <p:cNvSpPr>
            <a:spLocks noGrp="1"/>
          </p:cNvSpPr>
          <p:nvPr>
            <p:ph idx="1"/>
          </p:nvPr>
        </p:nvSpPr>
        <p:spPr/>
        <p:txBody>
          <a:bodyPr/>
          <a:lstStyle/>
          <a:p>
            <a:r>
              <a:rPr lang="en-US" dirty="0" smtClean="0"/>
              <a:t>Have each participant name one of each of the following that </a:t>
            </a:r>
            <a:r>
              <a:rPr lang="en-US" b="1" dirty="0" smtClean="0">
                <a:solidFill>
                  <a:schemeClr val="accent2"/>
                </a:solidFill>
              </a:rPr>
              <a:t>best describes their personality</a:t>
            </a:r>
            <a:r>
              <a:rPr lang="en-US" dirty="0" smtClean="0"/>
              <a:t> and why:</a:t>
            </a:r>
          </a:p>
          <a:p>
            <a:pPr lvl="1"/>
            <a:r>
              <a:rPr lang="en-US" dirty="0" smtClean="0"/>
              <a:t>Cartoon Character </a:t>
            </a:r>
          </a:p>
          <a:p>
            <a:pPr lvl="1"/>
            <a:r>
              <a:rPr lang="en-US" dirty="0" smtClean="0"/>
              <a:t>Color </a:t>
            </a:r>
          </a:p>
          <a:p>
            <a:pPr lvl="1"/>
            <a:r>
              <a:rPr lang="en-US" dirty="0" smtClean="0"/>
              <a:t>Car </a:t>
            </a:r>
          </a:p>
          <a:p>
            <a:pPr lvl="1"/>
            <a:r>
              <a:rPr lang="en-US" dirty="0" smtClean="0"/>
              <a:t>Cuisine</a:t>
            </a:r>
          </a:p>
          <a:p>
            <a:endParaRPr lang="en-US" dirty="0"/>
          </a:p>
        </p:txBody>
      </p:sp>
    </p:spTree>
    <p:extLst>
      <p:ext uri="{BB962C8B-B14F-4D97-AF65-F5344CB8AC3E}">
        <p14:creationId xmlns:p14="http://schemas.microsoft.com/office/powerpoint/2010/main" val="2743912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04800" y="3809999"/>
            <a:ext cx="3905250" cy="2766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7709" y="609600"/>
            <a:ext cx="2819400"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960309" y="2750944"/>
            <a:ext cx="2057400" cy="1905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234" y="381000"/>
            <a:ext cx="3648075"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64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mnbkev01\AppData\Local\Microsoft\Windows\INetCache\IE\FNEPX45L\snow-ball-figh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04800"/>
            <a:ext cx="2479801" cy="14382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Snowball Battle</a:t>
            </a:r>
            <a:endParaRPr lang="en-US" dirty="0"/>
          </a:p>
        </p:txBody>
      </p:sp>
      <p:sp>
        <p:nvSpPr>
          <p:cNvPr id="3" name="Content Placeholder 2"/>
          <p:cNvSpPr>
            <a:spLocks noGrp="1"/>
          </p:cNvSpPr>
          <p:nvPr>
            <p:ph idx="1"/>
          </p:nvPr>
        </p:nvSpPr>
        <p:spPr>
          <a:xfrm>
            <a:off x="457200" y="1600200"/>
            <a:ext cx="7924800" cy="4724399"/>
          </a:xfrm>
        </p:spPr>
        <p:txBody>
          <a:bodyPr>
            <a:normAutofit lnSpcReduction="10000"/>
          </a:bodyPr>
          <a:lstStyle/>
          <a:p>
            <a:r>
              <a:rPr lang="en-US" dirty="0" smtClean="0"/>
              <a:t>Participants write three things about themselves on a piece of paper. </a:t>
            </a:r>
          </a:p>
          <a:p>
            <a:r>
              <a:rPr lang="en-US" dirty="0" smtClean="0"/>
              <a:t>Then, crumble the paper up into a snowball</a:t>
            </a:r>
          </a:p>
          <a:p>
            <a:r>
              <a:rPr lang="en-US" dirty="0" smtClean="0"/>
              <a:t>You have a 1-minute to snowball battle. </a:t>
            </a:r>
          </a:p>
          <a:p>
            <a:r>
              <a:rPr lang="en-US" dirty="0" smtClean="0"/>
              <a:t>At the end of the minute, everyone grabs the closest snowball and has to try to find the person who wrote it. </a:t>
            </a:r>
          </a:p>
          <a:p>
            <a:r>
              <a:rPr lang="en-US" dirty="0" smtClean="0"/>
              <a:t>They introduce the person to the rest of the group, sharing the three facts.</a:t>
            </a:r>
          </a:p>
          <a:p>
            <a:endParaRPr lang="en-US" dirty="0"/>
          </a:p>
        </p:txBody>
      </p:sp>
    </p:spTree>
    <p:extLst>
      <p:ext uri="{BB962C8B-B14F-4D97-AF65-F5344CB8AC3E}">
        <p14:creationId xmlns:p14="http://schemas.microsoft.com/office/powerpoint/2010/main" val="181068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Quick and Easy Customer Service Training Games</a:t>
            </a:r>
            <a:endParaRPr lang="en-US" dirty="0"/>
          </a:p>
        </p:txBody>
      </p:sp>
      <p:pic>
        <p:nvPicPr>
          <p:cNvPr id="4099" name="Picture 3" descr="C:\Users\mnbkev01\AppData\Local\Microsoft\Windows\INetCache\IE\E02759NB\Amazement-CS-Strategy-Meeting-Low-re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1600200"/>
            <a:ext cx="377163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66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nbkev01\AppData\Local\Microsoft\Windows\INetCache\IE\NAXNK5GP\cartoon_bu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90600" y="1905000"/>
            <a:ext cx="6844453"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43000" y="304800"/>
            <a:ext cx="6248400" cy="1143000"/>
          </a:xfrm>
        </p:spPr>
        <p:txBody>
          <a:bodyPr/>
          <a:lstStyle/>
          <a:p>
            <a:r>
              <a:rPr lang="en-US" dirty="0" smtClean="0"/>
              <a:t>The Bus Driver</a:t>
            </a:r>
            <a:endParaRPr lang="en-US" dirty="0"/>
          </a:p>
        </p:txBody>
      </p:sp>
    </p:spTree>
    <p:extLst>
      <p:ext uri="{BB962C8B-B14F-4D97-AF65-F5344CB8AC3E}">
        <p14:creationId xmlns:p14="http://schemas.microsoft.com/office/powerpoint/2010/main" val="1586326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702</Words>
  <Application>Microsoft Office PowerPoint</Application>
  <PresentationFormat>On-screen Show (4:3)</PresentationFormat>
  <Paragraphs>57</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Training Games that Work in Campgrounds</vt:lpstr>
      <vt:lpstr>Ice Breakers</vt:lpstr>
      <vt:lpstr>I'm Going On A Trip</vt:lpstr>
      <vt:lpstr>I'm Going On A Trip – Packing List</vt:lpstr>
      <vt:lpstr>The Four C's</vt:lpstr>
      <vt:lpstr>PowerPoint Presentation</vt:lpstr>
      <vt:lpstr>Snowball Battle</vt:lpstr>
      <vt:lpstr>Quick and Easy Customer Service Training Games</vt:lpstr>
      <vt:lpstr>The Bus Driver</vt:lpstr>
      <vt:lpstr>Let Me Tell You What I Can Do!</vt:lpstr>
      <vt:lpstr>Customer Service Alphabet</vt:lpstr>
      <vt:lpstr>Game of Possibilities</vt:lpstr>
      <vt:lpstr>Best Wishes for Fun in 2019!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Games that Work in Campgrounds</dc:title>
  <dc:creator>Windows User</dc:creator>
  <cp:lastModifiedBy>Jessica</cp:lastModifiedBy>
  <cp:revision>9</cp:revision>
  <cp:lastPrinted>2019-02-25T22:00:53Z</cp:lastPrinted>
  <dcterms:created xsi:type="dcterms:W3CDTF">2019-02-21T00:14:03Z</dcterms:created>
  <dcterms:modified xsi:type="dcterms:W3CDTF">2019-02-25T22:01:35Z</dcterms:modified>
</cp:coreProperties>
</file>