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59" r:id="rId9"/>
    <p:sldId id="264" r:id="rId10"/>
    <p:sldId id="265" r:id="rId11"/>
    <p:sldId id="266" r:id="rId12"/>
    <p:sldId id="267" r:id="rId13"/>
  </p:sldIdLst>
  <p:sldSz cx="6858000" cy="9144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3174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6858000" cy="6096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81600"/>
            <a:ext cx="4800600" cy="23368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677185"/>
            <a:ext cx="5829300" cy="196003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5943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6701"/>
            <a:ext cx="5913835" cy="1816100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616452"/>
            <a:ext cx="5913835" cy="2000249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2800350" cy="54864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2133600"/>
            <a:ext cx="2800350" cy="54864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2946400"/>
            <a:ext cx="2800350" cy="46736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946400"/>
            <a:ext cx="2800350" cy="46736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2800350" cy="766233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0450" y="2133600"/>
            <a:ext cx="2800350" cy="766233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971800" y="1930400"/>
            <a:ext cx="348615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930400"/>
            <a:ext cx="2228850" cy="146304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3397189"/>
            <a:ext cx="2228850" cy="422281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0400"/>
            <a:ext cx="2228850" cy="146304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3008" y="1930400"/>
            <a:ext cx="2564892" cy="463296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397187"/>
            <a:ext cx="2228850" cy="320681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5943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0" y="8475134"/>
            <a:ext cx="11430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CD4997F7-C2FB-43D7-9524-2323215F17EF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7850" y="8475134"/>
            <a:ext cx="742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CBA3A9A-C634-48DF-87A7-B5106AAEDD2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34133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57450" cy="3454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14550" y="711200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44834" y="6393228"/>
            <a:ext cx="271162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BY</a:t>
            </a:r>
            <a:r>
              <a:rPr lang="en-US" dirty="0" smtClean="0"/>
              <a:t>:</a:t>
            </a:r>
          </a:p>
          <a:p>
            <a:r>
              <a:rPr lang="en-US" sz="3200" b="1" i="1" dirty="0" smtClean="0">
                <a:solidFill>
                  <a:srgbClr val="002060"/>
                </a:solidFill>
              </a:rPr>
              <a:t>CARLA </a:t>
            </a:r>
            <a:r>
              <a:rPr lang="en-US" sz="3200" b="1" i="1" dirty="0" smtClean="0">
                <a:solidFill>
                  <a:srgbClr val="002060"/>
                </a:solidFill>
              </a:rPr>
              <a:t>BROWN</a:t>
            </a:r>
            <a:endParaRPr lang="en-US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02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2800350" cy="54864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THIS ONE WOULD BE GOOD FOR KIDS AND ADULTS OUTSIDE!</a:t>
            </a:r>
          </a:p>
          <a:p>
            <a:r>
              <a:rPr lang="en-US" dirty="0" smtClean="0"/>
              <a:t>MAKE UP YOUR CARDS WITH RANDOM THINGS LIKE, FIND SOMEONE WHO HAS ON BLACK SOCKS.</a:t>
            </a:r>
          </a:p>
          <a:p>
            <a:r>
              <a:rPr lang="en-US" dirty="0" smtClean="0"/>
              <a:t>HAVE THAT PERSON INITIAL THAT SPOT AND MOVE ON. </a:t>
            </a:r>
          </a:p>
          <a:p>
            <a:r>
              <a:rPr lang="en-US" dirty="0" smtClean="0"/>
              <a:t>USUALLY BETTER PLAYED IN A LARGE AREA WITH A LARGE CROWD.</a:t>
            </a:r>
          </a:p>
          <a:p>
            <a:r>
              <a:rPr lang="en-US" dirty="0" smtClean="0"/>
              <a:t>YOU CAN ALSO USE THIS AS A NETWORKING OR ICEBREAKER</a:t>
            </a:r>
          </a:p>
          <a:p>
            <a:r>
              <a:rPr lang="en-US" dirty="0" smtClean="0"/>
              <a:t>FAST PAST AND FUN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12800"/>
            <a:ext cx="2800350" cy="1077384"/>
          </a:xfrm>
        </p:spPr>
        <p:txBody>
          <a:bodyPr/>
          <a:lstStyle/>
          <a:p>
            <a:r>
              <a:rPr lang="en-US" b="1" i="1" u="sng" dirty="0" smtClean="0"/>
              <a:t>HUMAN BINGO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448485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7255" y="3759200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MYFREEBINGOCARDS.COM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85750" y="638355"/>
            <a:ext cx="2800350" cy="264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GET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YOUR FREE BINGO CARDS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GENERATED</a:t>
            </a:r>
          </a:p>
        </p:txBody>
      </p:sp>
      <p:sp>
        <p:nvSpPr>
          <p:cNvPr id="4" name="Oval 3"/>
          <p:cNvSpPr/>
          <p:nvPr/>
        </p:nvSpPr>
        <p:spPr>
          <a:xfrm>
            <a:off x="3429000" y="4711941"/>
            <a:ext cx="3058781" cy="28524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ALSO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MAKE UP YOUR OWN 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ON THE SAME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WEBSITE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5" name="Explosion 1 4"/>
          <p:cNvSpPr/>
          <p:nvPr/>
        </p:nvSpPr>
        <p:spPr>
          <a:xfrm>
            <a:off x="386032" y="4005422"/>
            <a:ext cx="2228850" cy="341606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BE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CREATIVE!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6" name="Explosion 1 5"/>
          <p:cNvSpPr/>
          <p:nvPr/>
        </p:nvSpPr>
        <p:spPr>
          <a:xfrm>
            <a:off x="4144631" y="160179"/>
            <a:ext cx="2343150" cy="384524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ALL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ABOUT </a:t>
            </a:r>
          </a:p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FUN!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585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11200"/>
            <a:ext cx="632460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PRINT-BINGO.COM</a:t>
            </a:r>
          </a:p>
          <a:p>
            <a:endParaRPr lang="en-US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GO TO PRINT BINGO CARDS.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CLICK ON STANDARD NUMBERED BINGO CARDS.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CLICK ON FOUR NUMERIC BINGO CARD PER PAGE. 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CLICK ON MANUAL BINGO CARDS.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PRINT THEM.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THEN CLICK ON THE RELOAD PAGE ICON.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THEN REPEAT STEPS 4-6, FOR AS MANY CARDS AS YOU WOULD LIKE!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97264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FACTS!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2540000"/>
            <a:ext cx="5943600" cy="5486400"/>
          </a:xfrm>
        </p:spPr>
        <p:txBody>
          <a:bodyPr/>
          <a:lstStyle/>
          <a:p>
            <a:r>
              <a:rPr lang="en-US" sz="3200" dirty="0" smtClean="0"/>
              <a:t>BINGO IS A GAME OF CHANCE</a:t>
            </a:r>
          </a:p>
          <a:p>
            <a:r>
              <a:rPr lang="en-US" sz="3200" dirty="0" smtClean="0"/>
              <a:t>THERE ARE MANY FORMS AND VARIATIONS OF BINGO</a:t>
            </a:r>
          </a:p>
          <a:p>
            <a:r>
              <a:rPr lang="en-US" sz="3200" dirty="0" smtClean="0"/>
              <a:t>YOU CAN MAKE A BINGO GAME OUT OF ALMOST ANYTHING</a:t>
            </a:r>
          </a:p>
          <a:p>
            <a:r>
              <a:rPr lang="en-US" sz="3200" dirty="0" smtClean="0"/>
              <a:t>BUT MOST OF ALL, BINGO IS FOR EVERYONE!</a:t>
            </a:r>
          </a:p>
          <a:p>
            <a:endParaRPr lang="en-US" sz="3200" dirty="0" smtClean="0"/>
          </a:p>
          <a:p>
            <a:endParaRPr lang="en-US" dirty="0"/>
          </a:p>
        </p:txBody>
      </p:sp>
      <p:pic>
        <p:nvPicPr>
          <p:cNvPr id="2050" name="Picture 2" descr="C:\Users\carla\Pictures\Bingo\playing-bingo-is-f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681" y="0"/>
            <a:ext cx="325755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41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3048000"/>
            <a:ext cx="2800350" cy="54864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75 BALL BINGO</a:t>
            </a:r>
          </a:p>
          <a:p>
            <a:r>
              <a:rPr lang="en-US" sz="2400" b="1" i="1" dirty="0" smtClean="0"/>
              <a:t>90 BALL BINGO</a:t>
            </a:r>
          </a:p>
          <a:p>
            <a:r>
              <a:rPr lang="en-US" sz="2400" b="1" i="1" dirty="0" smtClean="0"/>
              <a:t>PATTERN BINGO</a:t>
            </a:r>
          </a:p>
          <a:p>
            <a:r>
              <a:rPr lang="en-US" sz="2400" b="1" i="1" dirty="0" smtClean="0"/>
              <a:t>BAR BINGO</a:t>
            </a:r>
          </a:p>
          <a:p>
            <a:r>
              <a:rPr lang="en-US" sz="2400" b="1" i="1" dirty="0" smtClean="0"/>
              <a:t>TV THEME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00450" y="3048000"/>
            <a:ext cx="2800350" cy="5486400"/>
          </a:xfrm>
        </p:spPr>
        <p:txBody>
          <a:bodyPr>
            <a:normAutofit/>
          </a:bodyPr>
          <a:lstStyle/>
          <a:p>
            <a:r>
              <a:rPr lang="en-US" sz="2400" b="1" i="1" dirty="0" smtClean="0"/>
              <a:t>COUNTRY BINGO</a:t>
            </a:r>
          </a:p>
          <a:p>
            <a:r>
              <a:rPr lang="en-US" sz="2400" b="1" i="1" dirty="0" smtClean="0"/>
              <a:t>GLOW BINGO</a:t>
            </a:r>
          </a:p>
          <a:p>
            <a:r>
              <a:rPr lang="en-US" sz="2400" b="1" i="1" dirty="0" smtClean="0"/>
              <a:t>DEAL OR NO DEAL BINGO</a:t>
            </a:r>
          </a:p>
          <a:p>
            <a:r>
              <a:rPr lang="en-US" sz="2400" b="1" i="1" dirty="0" smtClean="0"/>
              <a:t>HUMAN BINGO</a:t>
            </a:r>
          </a:p>
          <a:p>
            <a:pPr marL="0" indent="0">
              <a:buNone/>
            </a:pPr>
            <a:endParaRPr lang="en-US" sz="2400" b="1" i="1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SOME OF THE TYPES AND VARIATIONS OF BINGO!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6553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61992"/>
            <a:ext cx="2571750" cy="5458008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b="1" i="1" dirty="0" smtClean="0"/>
              <a:t>IN PATTERN BINGO, YOU CAN ACTUALLY USE PATTERSN THAT ARE PRE-MADE OR MAKE YOUR OWN PATTERN USING THE FREE BINGO WEBSITE!</a:t>
            </a:r>
          </a:p>
          <a:p>
            <a:r>
              <a:rPr lang="en-US" b="1" i="1" dirty="0" smtClean="0"/>
              <a:t>YOU CAN MAKE HOLIDAY PATTERNS, SPORTS PATTERNS ETC..</a:t>
            </a:r>
          </a:p>
          <a:p>
            <a:r>
              <a:rPr lang="en-US" b="1" i="1" dirty="0" smtClean="0"/>
              <a:t>I TRY TO USE SHORTER PATTERNS FOR PEOPLE THAT ARE IN A HURRY AND LONGER PATTERNS FOR PEOPLE WHO WANT TO STAY LONGER. YOU WILL KNOW YOUR OWN BINGO CROWD!</a:t>
            </a:r>
            <a:endParaRPr lang="en-US" b="1" i="1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Pattern BINGO!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730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930"/>
            <a:ext cx="3371850" cy="7297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444376"/>
            <a:ext cx="1257300" cy="298026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203201"/>
            <a:ext cx="302895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/>
              <a:t>BAR CHIP BINGO!</a:t>
            </a:r>
          </a:p>
          <a:p>
            <a:endParaRPr lang="en-US" sz="2400" b="1" i="1" dirty="0"/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400" b="1" i="1" dirty="0" smtClean="0"/>
              <a:t>THE PARTICIPANT BUYS AS MANY BEER CHIPS AS THEY WANT.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400" b="1" i="1" dirty="0" smtClean="0"/>
              <a:t>THEN BUYS THE BINGO CARDS WITH THE BEER CHIPS.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400" b="1" i="1" dirty="0" smtClean="0"/>
              <a:t>THEN THE BINGO CALLER COUNTS ALL OF THE BEER CHIPS COLLECTED FROM THE CARDS THAT ARE BROUGHT.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n-US" sz="2400" b="1" i="1" dirty="0" smtClean="0"/>
              <a:t>THE WINNER WINS ALL OF THE BEER CHIPS</a:t>
            </a:r>
            <a:r>
              <a:rPr lang="en-US" b="1" i="1" dirty="0" smtClean="0"/>
              <a:t>! 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2898377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655" y="376144"/>
            <a:ext cx="3343870" cy="4043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8478" y="5029200"/>
            <a:ext cx="359425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TV THEME BINGO! </a:t>
            </a:r>
          </a:p>
          <a:p>
            <a:endParaRPr lang="en-US" sz="2400" b="1" i="1" dirty="0"/>
          </a:p>
          <a:p>
            <a:r>
              <a:rPr lang="en-US" sz="2400" b="1" i="1" dirty="0" smtClean="0"/>
              <a:t>A  FEW THINGS NEEDED!</a:t>
            </a:r>
          </a:p>
          <a:p>
            <a:endParaRPr lang="en-US" sz="2400" b="1" i="1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dirty="0" smtClean="0"/>
              <a:t>BLUETOOTH SPEAKER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dirty="0" smtClean="0"/>
              <a:t>BINGO CALLERS PHONE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i="1" dirty="0" smtClean="0"/>
              <a:t>YOUTUBE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378719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0"/>
            <a:ext cx="2876549" cy="251460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000" b="1" i="1" u="sng" dirty="0" smtClean="0">
                <a:solidFill>
                  <a:schemeClr val="tx1">
                    <a:lumMod val="95000"/>
                  </a:schemeClr>
                </a:solidFill>
              </a:rPr>
              <a:t>A FEW THINGS NEEDED!</a:t>
            </a:r>
          </a:p>
          <a:p>
            <a:r>
              <a:rPr lang="en-US" sz="2000" b="1" i="1" dirty="0" smtClean="0"/>
              <a:t>COUNTRY MUSIC BINGO CARDS</a:t>
            </a:r>
          </a:p>
          <a:p>
            <a:r>
              <a:rPr lang="en-US" sz="2000" b="1" i="1" dirty="0" smtClean="0"/>
              <a:t>BLUETOOTH SPEAKER </a:t>
            </a:r>
          </a:p>
          <a:p>
            <a:r>
              <a:rPr lang="en-US" sz="2000" b="1" i="1" dirty="0" smtClean="0"/>
              <a:t>PHONE OR BLUETOOTH COMPUTER</a:t>
            </a:r>
          </a:p>
          <a:p>
            <a:r>
              <a:rPr lang="en-US" sz="2000" b="1" i="1" dirty="0" smtClean="0"/>
              <a:t>YOUTUBE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COUNTRY MUSIC BINGO!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3271691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2133600"/>
            <a:ext cx="2800350" cy="5486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304801"/>
            <a:ext cx="4400550" cy="1727199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/>
              <a:t>GLOW BINGO!</a:t>
            </a:r>
            <a:endParaRPr lang="en-US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400050" y="3048000"/>
            <a:ext cx="30861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A FEW THINGS NEEDED!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BLACK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GLOW HATS OR GLOW STICKS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dirty="0" smtClean="0"/>
              <a:t>GLOW DABBERS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42556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3657600" y="304800"/>
            <a:ext cx="2800350" cy="7518400"/>
          </a:xfrm>
        </p:spPr>
        <p:txBody>
          <a:bodyPr/>
          <a:lstStyle/>
          <a:p>
            <a:r>
              <a:rPr lang="en-US" dirty="0" smtClean="0"/>
              <a:t>ITS REGULAR BINGO WITH A TWIST!</a:t>
            </a:r>
          </a:p>
          <a:p>
            <a:r>
              <a:rPr lang="en-US" dirty="0" smtClean="0"/>
              <a:t>YOU PLAY UNTIL SOMEONE BINGO’S</a:t>
            </a:r>
          </a:p>
          <a:p>
            <a:r>
              <a:rPr lang="en-US" dirty="0" smtClean="0"/>
              <a:t>THE WINNER THEN GETS HIS CHOICE OF TWO COVERED PRIZES</a:t>
            </a:r>
          </a:p>
          <a:p>
            <a:r>
              <a:rPr lang="en-US" dirty="0" smtClean="0"/>
              <a:t>HE CAN SAY DEAL OR NO DEAL</a:t>
            </a:r>
          </a:p>
          <a:p>
            <a:r>
              <a:rPr lang="en-US" dirty="0" smtClean="0"/>
              <a:t>IF HE PICKS NO DEAL</a:t>
            </a:r>
          </a:p>
          <a:p>
            <a:r>
              <a:rPr lang="en-US" dirty="0" smtClean="0"/>
              <a:t>HE CAN STAND BY FOR THE NEXT FASTEST BINGO ON THE SAME CARD,TO WATCH IF THEY PICK WHAT HE HAS OR THE OTHER. </a:t>
            </a:r>
          </a:p>
          <a:p>
            <a:r>
              <a:rPr lang="en-US" dirty="0" smtClean="0"/>
              <a:t>IF THE OTHER PICKS THE UNCOVERED THEY BOTH WALK AWAY WITH WHAT THEY PICKED. IF THE 2</a:t>
            </a:r>
            <a:r>
              <a:rPr lang="en-US" baseline="30000" dirty="0" smtClean="0"/>
              <a:t>ND</a:t>
            </a:r>
            <a:r>
              <a:rPr lang="en-US" dirty="0" smtClean="0"/>
              <a:t> WINNER PICKS THE 1</a:t>
            </a:r>
            <a:r>
              <a:rPr lang="en-US" baseline="30000" dirty="0" smtClean="0"/>
              <a:t>ST</a:t>
            </a:r>
            <a:r>
              <a:rPr lang="en-US" dirty="0" smtClean="0"/>
              <a:t> WINNERS PRIZE THEN HE GETS THE OTHER.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2971800" cy="812800"/>
          </a:xfrm>
        </p:spPr>
        <p:txBody>
          <a:bodyPr/>
          <a:lstStyle/>
          <a:p>
            <a:r>
              <a:rPr lang="en-US" b="1" i="1" u="sng" dirty="0" smtClean="0"/>
              <a:t>DEAL OR NO DEAL BINGO!</a:t>
            </a:r>
            <a:endParaRPr lang="en-US" b="1" i="1" u="sng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3467100" cy="5791200"/>
          </a:xfrm>
        </p:spPr>
      </p:pic>
    </p:spTree>
    <p:extLst>
      <p:ext uri="{BB962C8B-B14F-4D97-AF65-F5344CB8AC3E}">
        <p14:creationId xmlns:p14="http://schemas.microsoft.com/office/powerpoint/2010/main" val="3755549844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559</TotalTime>
  <Words>482</Words>
  <Application>Microsoft Office PowerPoint</Application>
  <PresentationFormat>On-screen Show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Horizon</vt:lpstr>
      <vt:lpstr>PowerPoint Presentation</vt:lpstr>
      <vt:lpstr>FACTS!</vt:lpstr>
      <vt:lpstr>SOME OF THE TYPES AND VARIATIONS OF BINGO!</vt:lpstr>
      <vt:lpstr>Pattern BINGO!</vt:lpstr>
      <vt:lpstr>PowerPoint Presentation</vt:lpstr>
      <vt:lpstr>PowerPoint Presentation</vt:lpstr>
      <vt:lpstr>COUNTRY MUSIC BINGO!</vt:lpstr>
      <vt:lpstr>GLOW BINGO!</vt:lpstr>
      <vt:lpstr>DEAL OR NO DEAL BINGO!</vt:lpstr>
      <vt:lpstr>HUMAN BINGO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Carla</dc:creator>
  <cp:lastModifiedBy>LoriS</cp:lastModifiedBy>
  <cp:revision>44</cp:revision>
  <cp:lastPrinted>2019-03-04T21:28:32Z</cp:lastPrinted>
  <dcterms:created xsi:type="dcterms:W3CDTF">2019-01-14T21:39:26Z</dcterms:created>
  <dcterms:modified xsi:type="dcterms:W3CDTF">2019-03-04T23:58:39Z</dcterms:modified>
</cp:coreProperties>
</file>