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7" r:id="rId8"/>
    <p:sldId id="260" r:id="rId9"/>
    <p:sldId id="261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3/12/2019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koa.com/north-american-camping-report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976" y="952281"/>
            <a:ext cx="6480048" cy="2301240"/>
          </a:xfrm>
        </p:spPr>
        <p:txBody>
          <a:bodyPr/>
          <a:lstStyle/>
          <a:p>
            <a:pPr algn="ctr"/>
            <a:r>
              <a:rPr lang="en-US" dirty="0"/>
              <a:t>Cracker Barrel On IT</a:t>
            </a:r>
            <a:br>
              <a:rPr lang="en-US" dirty="0"/>
            </a:br>
            <a:r>
              <a:rPr lang="en-US" dirty="0"/>
              <a:t>Fun Stuff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8557" y="3449117"/>
            <a:ext cx="3626886" cy="1752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</a:pPr>
            <a:r>
              <a:rPr lang="en-US" sz="2800" dirty="0"/>
              <a:t>Adam Malsack </a:t>
            </a:r>
            <a:br>
              <a:rPr lang="en-US" dirty="0"/>
            </a:br>
            <a:r>
              <a:rPr lang="en-US" dirty="0"/>
              <a:t>Lake Arrowhead Campground</a:t>
            </a:r>
            <a:br>
              <a:rPr lang="en-US" dirty="0"/>
            </a:br>
            <a:endParaRPr lang="en-US" dirty="0"/>
          </a:p>
          <a:p>
            <a:pPr algn="l"/>
            <a:r>
              <a:rPr lang="en-US" sz="2800" dirty="0"/>
              <a:t>Ben Stefan</a:t>
            </a:r>
          </a:p>
          <a:p>
            <a:pPr algn="l"/>
            <a:r>
              <a:rPr lang="en-US" dirty="0"/>
              <a:t>Grand Valley Campground</a:t>
            </a:r>
          </a:p>
        </p:txBody>
      </p:sp>
    </p:spTree>
    <p:extLst>
      <p:ext uri="{BB962C8B-B14F-4D97-AF65-F5344CB8AC3E}">
        <p14:creationId xmlns:p14="http://schemas.microsoft.com/office/powerpoint/2010/main" val="1696439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96F1-7413-4754-9449-90B9E8A5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2A6C3-EACF-48B2-8C18-010814FF9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231843" cy="49831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Accessibility/ADA</a:t>
            </a:r>
          </a:p>
          <a:p>
            <a:pPr>
              <a:lnSpc>
                <a:spcPct val="150000"/>
              </a:lnSpc>
            </a:pPr>
            <a:r>
              <a:rPr lang="en-US" dirty="0"/>
              <a:t>Secure - Https://</a:t>
            </a:r>
          </a:p>
          <a:p>
            <a:pPr>
              <a:lnSpc>
                <a:spcPct val="150000"/>
              </a:lnSpc>
            </a:pPr>
            <a:r>
              <a:rPr lang="en-US" dirty="0"/>
              <a:t>Analytics</a:t>
            </a:r>
          </a:p>
          <a:p>
            <a:pPr>
              <a:lnSpc>
                <a:spcPct val="150000"/>
              </a:lnSpc>
            </a:pPr>
            <a:r>
              <a:rPr lang="en-US" dirty="0"/>
              <a:t>Mobile Friendly</a:t>
            </a:r>
          </a:p>
          <a:p>
            <a:pPr>
              <a:lnSpc>
                <a:spcPct val="150000"/>
              </a:lnSpc>
            </a:pPr>
            <a:r>
              <a:rPr lang="en-US" dirty="0"/>
              <a:t>Easy to Update</a:t>
            </a:r>
          </a:p>
        </p:txBody>
      </p:sp>
      <p:pic>
        <p:nvPicPr>
          <p:cNvPr id="3074" name="Picture 2" descr="Image result for https">
            <a:extLst>
              <a:ext uri="{FF2B5EF4-FFF2-40B4-BE49-F238E27FC236}">
                <a16:creationId xmlns:a16="http://schemas.microsoft.com/office/drawing/2014/main" id="{72E20F3F-9C9A-4F31-8B6D-EA9108D9DE6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2570274"/>
            <a:ext cx="3657600" cy="25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1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80B74-E2AB-4746-9BFC-433F0CE2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Smart Home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Campground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9797-F260-4A52-9016-3AB0096488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Temperature Monitoring</a:t>
            </a:r>
          </a:p>
          <a:p>
            <a:pPr>
              <a:lnSpc>
                <a:spcPct val="150000"/>
              </a:lnSpc>
            </a:pPr>
            <a:r>
              <a:rPr lang="en-US" dirty="0"/>
              <a:t>Thermostats</a:t>
            </a:r>
          </a:p>
          <a:p>
            <a:pPr>
              <a:lnSpc>
                <a:spcPct val="150000"/>
              </a:lnSpc>
            </a:pPr>
            <a:r>
              <a:rPr lang="en-US" dirty="0"/>
              <a:t>Switches</a:t>
            </a:r>
          </a:p>
          <a:p>
            <a:pPr>
              <a:lnSpc>
                <a:spcPct val="150000"/>
              </a:lnSpc>
            </a:pPr>
            <a:r>
              <a:rPr lang="en-US" dirty="0"/>
              <a:t>Lights</a:t>
            </a:r>
          </a:p>
          <a:p>
            <a:pPr>
              <a:lnSpc>
                <a:spcPct val="150000"/>
              </a:lnSpc>
            </a:pPr>
            <a:r>
              <a:rPr lang="en-US" dirty="0"/>
              <a:t>Locks</a:t>
            </a:r>
          </a:p>
          <a:p>
            <a:pPr>
              <a:lnSpc>
                <a:spcPct val="150000"/>
              </a:lnSpc>
            </a:pPr>
            <a:r>
              <a:rPr lang="en-US" dirty="0"/>
              <a:t>Outlets\Power Strips</a:t>
            </a:r>
          </a:p>
          <a:p>
            <a:endParaRPr lang="en-US" dirty="0"/>
          </a:p>
        </p:txBody>
      </p:sp>
      <p:pic>
        <p:nvPicPr>
          <p:cNvPr id="4098" name="Picture 2" descr="Image result for smart home gadgets">
            <a:extLst>
              <a:ext uri="{FF2B5EF4-FFF2-40B4-BE49-F238E27FC236}">
                <a16:creationId xmlns:a16="http://schemas.microsoft.com/office/drawing/2014/main" id="{A40AE775-9808-4325-A288-4CDB5175D82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287" y="2643981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97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E6A1-3444-49B8-9332-AAF44E14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Toys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FED9-CE85-4AAC-9CA0-4402D4BA4C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Drones</a:t>
            </a:r>
          </a:p>
          <a:p>
            <a:r>
              <a:rPr lang="en-US" dirty="0"/>
              <a:t>Tile</a:t>
            </a:r>
          </a:p>
          <a:p>
            <a:r>
              <a:rPr lang="en-US" dirty="0"/>
              <a:t>Smart Watch</a:t>
            </a:r>
          </a:p>
          <a:p>
            <a:r>
              <a:rPr lang="en-US" dirty="0"/>
              <a:t>Power Packs</a:t>
            </a:r>
          </a:p>
          <a:p>
            <a:endParaRPr lang="en-US" dirty="0"/>
          </a:p>
        </p:txBody>
      </p:sp>
      <p:pic>
        <p:nvPicPr>
          <p:cNvPr id="1026" name="Picture 2" descr="Image result for smart home">
            <a:extLst>
              <a:ext uri="{FF2B5EF4-FFF2-40B4-BE49-F238E27FC236}">
                <a16:creationId xmlns:a16="http://schemas.microsoft.com/office/drawing/2014/main" id="{4FC56AA5-7E82-4D26-8297-4ED93EC59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0" y="2479236"/>
            <a:ext cx="3983858" cy="248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66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384987-5AB1-4147-979C-A3F7CBCE4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238" y="523355"/>
            <a:ext cx="852952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What’s Your Biggest Technology Challenge?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AB20189-743B-43EC-8EC2-1AF34C671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334" y="2247797"/>
            <a:ext cx="4553331" cy="3808870"/>
          </a:xfrm>
        </p:spPr>
      </p:pic>
    </p:spTree>
    <p:extLst>
      <p:ext uri="{BB962C8B-B14F-4D97-AF65-F5344CB8AC3E}">
        <p14:creationId xmlns:p14="http://schemas.microsoft.com/office/powerpoint/2010/main" val="208193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0A4B-C32A-4933-9801-B86809EC9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&amp; Camping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7467D01-97CF-4CB6-897B-818E0B06807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628" y="1548856"/>
            <a:ext cx="3448531" cy="1419423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F3DADDC-9A9F-46B5-A6AB-3D06A7D8D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772" y="1415808"/>
            <a:ext cx="4502836" cy="5248339"/>
          </a:xfrm>
        </p:spPr>
        <p:txBody>
          <a:bodyPr/>
          <a:lstStyle/>
          <a:p>
            <a:r>
              <a:rPr lang="en-US" dirty="0"/>
              <a:t>Nearly all campers (97 percent) state that they bring some type of technology with them while camping.</a:t>
            </a:r>
          </a:p>
          <a:p>
            <a:endParaRPr lang="en-US" dirty="0"/>
          </a:p>
          <a:p>
            <a:r>
              <a:rPr lang="en-US" dirty="0"/>
              <a:t>27% of millennials and 25% percent Gen X campers say sharing camping experiences through social media is important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4EF198-125E-473E-930C-51DFC5D13F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629" y="3216034"/>
            <a:ext cx="3448531" cy="14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4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44E15-13A1-4850-9D75-B0E5574AA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3F90-CE2C-4BFB-88A1-C74564F73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4014" y="6203288"/>
            <a:ext cx="8595969" cy="57758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https://koa.com/north-american-camping-report/</a:t>
            </a:r>
            <a:endParaRPr lang="en-US" sz="2000" dirty="0"/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530533-0FA3-46D6-A176-C5EDD2D686E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74638"/>
            <a:ext cx="8112434" cy="419045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871157B-B52A-44AB-B5BE-329B42174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8096" y="4646821"/>
            <a:ext cx="7156704" cy="1371283"/>
          </a:xfrm>
        </p:spPr>
        <p:txBody>
          <a:bodyPr/>
          <a:lstStyle/>
          <a:p>
            <a:r>
              <a:rPr lang="en-US" dirty="0"/>
              <a:t>Smartphones are gaining in popularity, while the use of laptops, tablets and GPS devices are waning.</a:t>
            </a:r>
          </a:p>
        </p:txBody>
      </p:sp>
    </p:spTree>
    <p:extLst>
      <p:ext uri="{BB962C8B-B14F-4D97-AF65-F5344CB8AC3E}">
        <p14:creationId xmlns:p14="http://schemas.microsoft.com/office/powerpoint/2010/main" val="395734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8286F-BD10-4361-8E2D-46064EF2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74638"/>
            <a:ext cx="7972349" cy="1143000"/>
          </a:xfrm>
        </p:spPr>
        <p:txBody>
          <a:bodyPr/>
          <a:lstStyle/>
          <a:p>
            <a:pPr algn="ctr"/>
            <a:r>
              <a:rPr lang="en-US" dirty="0"/>
              <a:t>Campground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855DF-7CE0-4664-8602-62209688B7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Fiber</a:t>
            </a:r>
          </a:p>
          <a:p>
            <a:r>
              <a:rPr lang="en-US" dirty="0"/>
              <a:t>DSL</a:t>
            </a:r>
          </a:p>
          <a:p>
            <a:r>
              <a:rPr lang="en-US" dirty="0"/>
              <a:t>WISP</a:t>
            </a:r>
          </a:p>
          <a:p>
            <a:r>
              <a:rPr lang="en-US" dirty="0"/>
              <a:t>Satellite</a:t>
            </a:r>
          </a:p>
          <a:p>
            <a:r>
              <a:rPr lang="en-US" dirty="0"/>
              <a:t>Cellular</a:t>
            </a:r>
          </a:p>
        </p:txBody>
      </p:sp>
      <p:pic>
        <p:nvPicPr>
          <p:cNvPr id="1026" name="Picture 2" descr="Image result for Internet">
            <a:extLst>
              <a:ext uri="{FF2B5EF4-FFF2-40B4-BE49-F238E27FC236}">
                <a16:creationId xmlns:a16="http://schemas.microsoft.com/office/drawing/2014/main" id="{1074266B-1EB3-4C74-93C7-7219CA6FB4F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1949" y="2834481"/>
            <a:ext cx="3657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13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AEE9-0F77-4812-A0D8-69021DF8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A4DE7-7C8C-4211-A5C7-865C69979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554" y="1600200"/>
            <a:ext cx="4257446" cy="4525963"/>
          </a:xfrm>
        </p:spPr>
        <p:txBody>
          <a:bodyPr/>
          <a:lstStyle/>
          <a:p>
            <a:r>
              <a:rPr lang="en-US" sz="2800" dirty="0"/>
              <a:t>Free vs Paid</a:t>
            </a:r>
          </a:p>
          <a:p>
            <a:r>
              <a:rPr lang="en-US" sz="2800" dirty="0"/>
              <a:t>Coverage</a:t>
            </a:r>
          </a:p>
          <a:p>
            <a:r>
              <a:rPr lang="en-US" sz="2800" dirty="0"/>
              <a:t>Filtering for Security &amp; Bandwidth Savings</a:t>
            </a:r>
          </a:p>
          <a:p>
            <a:r>
              <a:rPr lang="en-US" dirty="0"/>
              <a:t>Client Throttling </a:t>
            </a:r>
          </a:p>
          <a:p>
            <a:r>
              <a:rPr lang="en-US" dirty="0"/>
              <a:t>Acceptance Page with Terms of Use</a:t>
            </a:r>
          </a:p>
          <a:p>
            <a:endParaRPr lang="en-US" dirty="0"/>
          </a:p>
        </p:txBody>
      </p:sp>
      <p:pic>
        <p:nvPicPr>
          <p:cNvPr id="2050" name="Picture 2" descr="Image result for wifi meme">
            <a:extLst>
              <a:ext uri="{FF2B5EF4-FFF2-40B4-BE49-F238E27FC236}">
                <a16:creationId xmlns:a16="http://schemas.microsoft.com/office/drawing/2014/main" id="{9BBCCA92-2DA4-460F-9248-6B865DC350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2960" y="2653125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29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F6C3-A685-4774-83A5-25BEB096B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&amp;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152E4-153B-4A0C-BC08-162657F424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Server Rack</a:t>
            </a:r>
          </a:p>
          <a:p>
            <a:r>
              <a:rPr lang="en-US" dirty="0"/>
              <a:t>Routers</a:t>
            </a:r>
          </a:p>
          <a:p>
            <a:r>
              <a:rPr lang="en-US" dirty="0"/>
              <a:t>Switches</a:t>
            </a:r>
          </a:p>
          <a:p>
            <a:r>
              <a:rPr lang="en-US" dirty="0"/>
              <a:t>UPS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7F1FF-FA81-40C3-A933-3A9170CCC2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Security </a:t>
            </a:r>
          </a:p>
          <a:p>
            <a:r>
              <a:rPr lang="en-US" dirty="0"/>
              <a:t>Internet Connection Sharing</a:t>
            </a:r>
          </a:p>
          <a:p>
            <a:r>
              <a:rPr lang="en-US" dirty="0"/>
              <a:t>PCI Compliance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2F85A-EB4A-49E9-926D-0C3F1EC16AE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758" y="4359860"/>
            <a:ext cx="4076442" cy="2292998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31CED2B2-E924-4751-8C74-A42E8B41B7A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 rot="5400000">
            <a:off x="5010815" y="4238745"/>
            <a:ext cx="3090208" cy="173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5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4B6E6-77C3-4EED-BF4C-02F042D1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Cameras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6D595-E60E-437B-B318-2A7366E106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Types of Cameras</a:t>
            </a:r>
          </a:p>
          <a:p>
            <a:pPr>
              <a:lnSpc>
                <a:spcPct val="150000"/>
              </a:lnSpc>
            </a:pPr>
            <a:r>
              <a:rPr lang="en-US" dirty="0"/>
              <a:t>Remote Access</a:t>
            </a:r>
          </a:p>
          <a:p>
            <a:pPr>
              <a:lnSpc>
                <a:spcPct val="150000"/>
              </a:lnSpc>
            </a:pPr>
            <a:r>
              <a:rPr lang="en-US" dirty="0"/>
              <a:t>Alerting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F8EB6-0503-41A3-8000-27784F4A94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Camera Locations</a:t>
            </a:r>
          </a:p>
          <a:p>
            <a:pPr lvl="1"/>
            <a:r>
              <a:rPr lang="en-US" dirty="0"/>
              <a:t>Pool</a:t>
            </a:r>
          </a:p>
          <a:p>
            <a:pPr lvl="1"/>
            <a:r>
              <a:rPr lang="en-US" dirty="0"/>
              <a:t>Pond</a:t>
            </a:r>
          </a:p>
          <a:p>
            <a:pPr lvl="1"/>
            <a:r>
              <a:rPr lang="en-US" dirty="0"/>
              <a:t>Gate\Entrance</a:t>
            </a:r>
          </a:p>
          <a:p>
            <a:pPr lvl="1"/>
            <a:r>
              <a:rPr lang="en-US" dirty="0"/>
              <a:t>Other Buildings</a:t>
            </a:r>
          </a:p>
          <a:p>
            <a:pPr lvl="1"/>
            <a:r>
              <a:rPr lang="en-US" dirty="0"/>
              <a:t>Playground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D6262-22AD-4EEE-B5F9-EDC689C23DE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605" y="4214564"/>
            <a:ext cx="4211196" cy="23687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340FD2-0D2D-4AF1-8B5C-510C5CDA0CD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7201" y="4209315"/>
            <a:ext cx="3397486" cy="237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6B227-F682-4317-968A-4D7FD6DE8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5A7C6-925B-4FC1-A44F-F407306404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numCol="1"/>
          <a:lstStyle/>
          <a:p>
            <a:r>
              <a:rPr lang="en-US" dirty="0"/>
              <a:t>Point of Sale</a:t>
            </a:r>
          </a:p>
          <a:p>
            <a:r>
              <a:rPr lang="en-US" dirty="0"/>
              <a:t>ATM</a:t>
            </a:r>
          </a:p>
          <a:p>
            <a:r>
              <a:rPr lang="en-US" dirty="0"/>
              <a:t>Phone Systems</a:t>
            </a:r>
          </a:p>
          <a:p>
            <a:r>
              <a:rPr lang="en-US" dirty="0"/>
              <a:t>Backups</a:t>
            </a:r>
          </a:p>
          <a:p>
            <a:r>
              <a:rPr lang="en-US" dirty="0"/>
              <a:t>Printers &amp; Copiers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538D87-7E2C-42A3-B23F-E48F212E29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  <a:p>
            <a:r>
              <a:rPr lang="en-US" dirty="0"/>
              <a:t>Credit Cards</a:t>
            </a:r>
          </a:p>
          <a:p>
            <a:r>
              <a:rPr lang="en-US" dirty="0"/>
              <a:t>Digital Signage</a:t>
            </a:r>
          </a:p>
          <a:p>
            <a:r>
              <a:rPr lang="en-US" dirty="0"/>
              <a:t>Computers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22527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107</TotalTime>
  <Words>194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Wingdings</vt:lpstr>
      <vt:lpstr>Wingdings 2</vt:lpstr>
      <vt:lpstr>Technic</vt:lpstr>
      <vt:lpstr>Cracker Barrel On IT Fun Stuff</vt:lpstr>
      <vt:lpstr>What’s Your Biggest Technology Challenge?</vt:lpstr>
      <vt:lpstr>Technology &amp; Camping</vt:lpstr>
      <vt:lpstr>PowerPoint Presentation</vt:lpstr>
      <vt:lpstr>Campground Internet</vt:lpstr>
      <vt:lpstr>Wi-Fi</vt:lpstr>
      <vt:lpstr>Networking &amp; Security</vt:lpstr>
      <vt:lpstr>Security Cameras</vt:lpstr>
      <vt:lpstr>Store Technologies</vt:lpstr>
      <vt:lpstr>Websites</vt:lpstr>
      <vt:lpstr>Smart Home  Campground</vt:lpstr>
      <vt:lpstr>Tech Toys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Techguy</dc:creator>
  <cp:lastModifiedBy>Techguy</cp:lastModifiedBy>
  <cp:revision>18</cp:revision>
  <dcterms:created xsi:type="dcterms:W3CDTF">2014-09-16T21:40:21Z</dcterms:created>
  <dcterms:modified xsi:type="dcterms:W3CDTF">2019-03-12T17:31:45Z</dcterms:modified>
</cp:coreProperties>
</file>